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86" r:id="rId5"/>
    <p:sldId id="260" r:id="rId6"/>
    <p:sldId id="261" r:id="rId7"/>
    <p:sldId id="287" r:id="rId8"/>
    <p:sldId id="289" r:id="rId9"/>
    <p:sldId id="290" r:id="rId10"/>
    <p:sldId id="294" r:id="rId11"/>
    <p:sldId id="291" r:id="rId12"/>
    <p:sldId id="292" r:id="rId13"/>
    <p:sldId id="288" r:id="rId14"/>
    <p:sldId id="276" r:id="rId15"/>
    <p:sldId id="293" r:id="rId16"/>
    <p:sldId id="295" r:id="rId17"/>
    <p:sldId id="296" r:id="rId18"/>
    <p:sldId id="297" r:id="rId19"/>
    <p:sldId id="298" r:id="rId20"/>
    <p:sldId id="282" r:id="rId21"/>
    <p:sldId id="283" r:id="rId22"/>
    <p:sldId id="266" r:id="rId23"/>
    <p:sldId id="285" r:id="rId24"/>
  </p:sldIdLst>
  <p:sldSz cx="9144000" cy="5143500" type="screen16x9"/>
  <p:notesSz cx="6858000" cy="9144000"/>
  <p:embeddedFontLst>
    <p:embeddedFont>
      <p:font typeface="Archivo" panose="020B0604020202020204" charset="0"/>
      <p:regular r:id="rId26"/>
      <p:bold r:id="rId27"/>
      <p:italic r:id="rId28"/>
      <p:boldItalic r:id="rId29"/>
    </p:embeddedFont>
    <p:embeddedFont>
      <p:font typeface="Archivo Black" panose="020B0604020202020204" charset="0"/>
      <p:bold r:id="rId30"/>
      <p:boldItalic r:id="rId31"/>
    </p:embeddedFont>
    <p:embeddedFont>
      <p:font typeface="Consolas" panose="020B0609020204030204" pitchFamily="49" charset="0"/>
      <p:regular r:id="rId32"/>
      <p:bold r:id="rId33"/>
      <p:italic r:id="rId34"/>
      <p:boldItalic r:id="rId35"/>
    </p:embeddedFont>
    <p:embeddedFont>
      <p:font typeface="Roboto" panose="02000000000000000000" pitchFamily="2" charset="0"/>
      <p:regular r:id="rId36"/>
      <p:bold r:id="rId37"/>
      <p:italic r:id="rId38"/>
      <p:boldItalic r:id="rId39"/>
    </p:embeddedFont>
    <p:embeddedFont>
      <p:font typeface="Roboto Light"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EF44B9-F965-4CBB-ACE5-00085DF0D143}">
  <a:tblStyle styleId="{94EF44B9-F965-4CBB-ACE5-00085DF0D14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3575" autoAdjust="0"/>
    <p:restoredTop sz="86412" autoAdjust="0"/>
  </p:normalViewPr>
  <p:slideViewPr>
    <p:cSldViewPr snapToGrid="0" showGuides="1">
      <p:cViewPr>
        <p:scale>
          <a:sx n="100" d="100"/>
          <a:sy n="100" d="100"/>
        </p:scale>
        <p:origin x="440" y="256"/>
      </p:cViewPr>
      <p:guideLst>
        <p:guide orient="horz" pos="1620"/>
        <p:guide pos="2880"/>
      </p:guideLst>
    </p:cSldViewPr>
  </p:slideViewPr>
  <p:outlineViewPr>
    <p:cViewPr>
      <p:scale>
        <a:sx n="33" d="100"/>
        <a:sy n="33" d="100"/>
      </p:scale>
      <p:origin x="0" y="-1439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27fe4f880c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27fe4f880ce_0_13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f1b1d07d95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f1b1d07d95_0_1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163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462ce070b2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462ce070b2_0_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2462ce070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2462ce070b2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62ce070b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62ce070b2_0_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f1b1d07d9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f1b1d07d95_0_2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f1b1d07d95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f1b1d07d95_0_1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7fe3780d8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7fe3780d83_0_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4215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f1b1d07d95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f1b1d07d95_0_18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7fe4f880ce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7fe4f880ce_0_1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
  <p:cSld name="TITLE_AND_BODY_1_5">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14" r="514"/>
          <a:stretch/>
        </p:blipFill>
        <p:spPr>
          <a:xfrm>
            <a:off x="0" y="-53238"/>
            <a:ext cx="9144000" cy="5196738"/>
          </a:xfrm>
          <a:prstGeom prst="rect">
            <a:avLst/>
          </a:prstGeom>
          <a:noFill/>
          <a:ln>
            <a:noFill/>
          </a:ln>
        </p:spPr>
      </p:pic>
      <p:sp>
        <p:nvSpPr>
          <p:cNvPr id="10" name="Google Shape;10;p2"/>
          <p:cNvSpPr txBox="1">
            <a:spLocks noGrp="1"/>
          </p:cNvSpPr>
          <p:nvPr>
            <p:ph type="sldNum" idx="12"/>
          </p:nvPr>
        </p:nvSpPr>
        <p:spPr>
          <a:xfrm>
            <a:off x="8714315" y="61528"/>
            <a:ext cx="233400" cy="230700"/>
          </a:xfrm>
          <a:prstGeom prst="rect">
            <a:avLst/>
          </a:prstGeom>
          <a:noFill/>
          <a:ln>
            <a:noFill/>
          </a:ln>
        </p:spPr>
        <p:txBody>
          <a:bodyPr spcFirstLastPara="1" wrap="square" lIns="91400" tIns="91400" rIns="91400" bIns="91400" anchor="t" anchorCtr="0">
            <a:noAutofit/>
          </a:bodyPr>
          <a:lstStyle>
            <a:lvl1pPr marL="0" marR="0" lvl="0"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1pPr>
            <a:lvl2pPr marL="0" marR="0" lvl="1"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2pPr>
            <a:lvl3pPr marL="0" marR="0" lvl="2"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3pPr>
            <a:lvl4pPr marL="0" marR="0" lvl="3"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4pPr>
            <a:lvl5pPr marL="0" marR="0" lvl="4"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5pPr>
            <a:lvl6pPr marL="0" marR="0" lvl="5"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6pPr>
            <a:lvl7pPr marL="0" marR="0" lvl="6"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7pPr>
            <a:lvl8pPr marL="0" marR="0" lvl="7"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8pPr>
            <a:lvl9pPr marL="0" marR="0" lvl="8"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9pPr>
          </a:lstStyle>
          <a:p>
            <a:fld id="{00000000-1234-1234-1234-123412341234}" type="slidenum">
              <a:rPr lang="en-US" smtClean="0"/>
              <a:pPr/>
              <a:t>‹#›</a:t>
            </a:fld>
            <a:endParaRPr lang="en-US">
              <a:latin typeface="Courier New"/>
              <a:ea typeface="Courier New"/>
              <a:cs typeface="Courier New"/>
              <a:sym typeface="Courier New"/>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1">
  <p:cSld name="CUSTOM_2">
    <p:spTree>
      <p:nvGrpSpPr>
        <p:cNvPr id="1" name="Shape 42"/>
        <p:cNvGrpSpPr/>
        <p:nvPr/>
      </p:nvGrpSpPr>
      <p:grpSpPr>
        <a:xfrm>
          <a:off x="0" y="0"/>
          <a:ext cx="0" cy="0"/>
          <a:chOff x="0" y="0"/>
          <a:chExt cx="0" cy="0"/>
        </a:xfrm>
      </p:grpSpPr>
      <p:sp>
        <p:nvSpPr>
          <p:cNvPr id="43" name="Google Shape;43;p12"/>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44" name="Google Shape;44;p12"/>
          <p:cNvPicPr preferRelativeResize="0"/>
          <p:nvPr/>
        </p:nvPicPr>
        <p:blipFill rotWithShape="1">
          <a:blip r:embed="rId2">
            <a:alphaModFix/>
          </a:blip>
          <a:srcRect l="377" r="377"/>
          <a:stretch/>
        </p:blipFill>
        <p:spPr>
          <a:xfrm>
            <a:off x="0" y="-37363"/>
            <a:ext cx="9141363" cy="518086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CUSTOM">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3" name="Google Shape;13;p3"/>
          <p:cNvPicPr preferRelativeResize="0"/>
          <p:nvPr/>
        </p:nvPicPr>
        <p:blipFill rotWithShape="1">
          <a:blip r:embed="rId2">
            <a:alphaModFix/>
          </a:blip>
          <a:srcRect l="377" r="377"/>
          <a:stretch/>
        </p:blipFill>
        <p:spPr>
          <a:xfrm>
            <a:off x="0" y="-37363"/>
            <a:ext cx="9141363" cy="5180863"/>
          </a:xfrm>
          <a:prstGeom prst="rect">
            <a:avLst/>
          </a:prstGeom>
          <a:noFill/>
          <a:ln>
            <a:noFill/>
          </a:ln>
        </p:spPr>
      </p:pic>
      <p:sp>
        <p:nvSpPr>
          <p:cNvPr id="14" name="Google Shape;14;p3"/>
          <p:cNvSpPr txBox="1">
            <a:spLocks noGrp="1"/>
          </p:cNvSpPr>
          <p:nvPr>
            <p:ph type="title" idx="2"/>
          </p:nvPr>
        </p:nvSpPr>
        <p:spPr>
          <a:xfrm>
            <a:off x="1093663" y="1768988"/>
            <a:ext cx="5822400" cy="126495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6000"/>
              <a:buNone/>
              <a:defRPr sz="3000"/>
            </a:lvl1pPr>
            <a:lvl2pPr lvl="1">
              <a:spcBef>
                <a:spcPts val="0"/>
              </a:spcBef>
              <a:spcAft>
                <a:spcPts val="0"/>
              </a:spcAft>
              <a:buSzPts val="6000"/>
              <a:buNone/>
              <a:defRPr sz="3000"/>
            </a:lvl2pPr>
            <a:lvl3pPr lvl="2">
              <a:spcBef>
                <a:spcPts val="0"/>
              </a:spcBef>
              <a:spcAft>
                <a:spcPts val="0"/>
              </a:spcAft>
              <a:buSzPts val="6000"/>
              <a:buNone/>
              <a:defRPr sz="3000"/>
            </a:lvl3pPr>
            <a:lvl4pPr lvl="3">
              <a:spcBef>
                <a:spcPts val="0"/>
              </a:spcBef>
              <a:spcAft>
                <a:spcPts val="0"/>
              </a:spcAft>
              <a:buSzPts val="6000"/>
              <a:buNone/>
              <a:defRPr sz="3000"/>
            </a:lvl4pPr>
            <a:lvl5pPr lvl="4">
              <a:spcBef>
                <a:spcPts val="0"/>
              </a:spcBef>
              <a:spcAft>
                <a:spcPts val="0"/>
              </a:spcAft>
              <a:buSzPts val="6000"/>
              <a:buNone/>
              <a:defRPr sz="3000"/>
            </a:lvl5pPr>
            <a:lvl6pPr lvl="5">
              <a:spcBef>
                <a:spcPts val="0"/>
              </a:spcBef>
              <a:spcAft>
                <a:spcPts val="0"/>
              </a:spcAft>
              <a:buSzPts val="6000"/>
              <a:buNone/>
              <a:defRPr sz="3000"/>
            </a:lvl6pPr>
            <a:lvl7pPr lvl="6">
              <a:spcBef>
                <a:spcPts val="0"/>
              </a:spcBef>
              <a:spcAft>
                <a:spcPts val="0"/>
              </a:spcAft>
              <a:buSzPts val="6000"/>
              <a:buNone/>
              <a:defRPr sz="3000"/>
            </a:lvl7pPr>
            <a:lvl8pPr lvl="7">
              <a:spcBef>
                <a:spcPts val="0"/>
              </a:spcBef>
              <a:spcAft>
                <a:spcPts val="0"/>
              </a:spcAft>
              <a:buSzPts val="6000"/>
              <a:buNone/>
              <a:defRPr sz="3000"/>
            </a:lvl8pPr>
            <a:lvl9pPr lvl="8">
              <a:spcBef>
                <a:spcPts val="0"/>
              </a:spcBef>
              <a:spcAft>
                <a:spcPts val="0"/>
              </a:spcAft>
              <a:buSzPts val="6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p:cSld name="CUSTOM_1">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7" name="Google Shape;17;p4"/>
          <p:cNvPicPr preferRelativeResize="0"/>
          <p:nvPr/>
        </p:nvPicPr>
        <p:blipFill>
          <a:blip r:embed="rId2">
            <a:alphaModFix/>
          </a:blip>
          <a:stretch>
            <a:fillRect/>
          </a:stretch>
        </p:blipFill>
        <p:spPr>
          <a:xfrm>
            <a:off x="0" y="-32615"/>
            <a:ext cx="9141363" cy="5142017"/>
          </a:xfrm>
          <a:prstGeom prst="rect">
            <a:avLst/>
          </a:prstGeom>
          <a:noFill/>
          <a:ln>
            <a:noFill/>
          </a:ln>
        </p:spPr>
      </p:pic>
      <p:sp>
        <p:nvSpPr>
          <p:cNvPr id="18" name="Google Shape;18;p4"/>
          <p:cNvSpPr txBox="1">
            <a:spLocks noGrp="1"/>
          </p:cNvSpPr>
          <p:nvPr>
            <p:ph type="title" idx="2"/>
          </p:nvPr>
        </p:nvSpPr>
        <p:spPr>
          <a:xfrm>
            <a:off x="650763" y="1992450"/>
            <a:ext cx="4113300" cy="579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4800"/>
              <a:buNone/>
              <a:defRPr sz="2400"/>
            </a:lvl1pPr>
            <a:lvl2pPr lvl="1">
              <a:spcBef>
                <a:spcPts val="0"/>
              </a:spcBef>
              <a:spcAft>
                <a:spcPts val="0"/>
              </a:spcAft>
              <a:buSzPts val="4800"/>
              <a:buNone/>
              <a:defRPr sz="2400"/>
            </a:lvl2pPr>
            <a:lvl3pPr lvl="2">
              <a:spcBef>
                <a:spcPts val="0"/>
              </a:spcBef>
              <a:spcAft>
                <a:spcPts val="0"/>
              </a:spcAft>
              <a:buSzPts val="4800"/>
              <a:buNone/>
              <a:defRPr sz="2400"/>
            </a:lvl3pPr>
            <a:lvl4pPr lvl="3">
              <a:spcBef>
                <a:spcPts val="0"/>
              </a:spcBef>
              <a:spcAft>
                <a:spcPts val="0"/>
              </a:spcAft>
              <a:buSzPts val="4800"/>
              <a:buNone/>
              <a:defRPr sz="2400"/>
            </a:lvl4pPr>
            <a:lvl5pPr lvl="4">
              <a:spcBef>
                <a:spcPts val="0"/>
              </a:spcBef>
              <a:spcAft>
                <a:spcPts val="0"/>
              </a:spcAft>
              <a:buSzPts val="4800"/>
              <a:buNone/>
              <a:defRPr sz="2400"/>
            </a:lvl5pPr>
            <a:lvl6pPr lvl="5">
              <a:spcBef>
                <a:spcPts val="0"/>
              </a:spcBef>
              <a:spcAft>
                <a:spcPts val="0"/>
              </a:spcAft>
              <a:buSzPts val="4800"/>
              <a:buNone/>
              <a:defRPr sz="2400"/>
            </a:lvl6pPr>
            <a:lvl7pPr lvl="6">
              <a:spcBef>
                <a:spcPts val="0"/>
              </a:spcBef>
              <a:spcAft>
                <a:spcPts val="0"/>
              </a:spcAft>
              <a:buSzPts val="4800"/>
              <a:buNone/>
              <a:defRPr sz="2400"/>
            </a:lvl7pPr>
            <a:lvl8pPr lvl="7">
              <a:spcBef>
                <a:spcPts val="0"/>
              </a:spcBef>
              <a:spcAft>
                <a:spcPts val="0"/>
              </a:spcAft>
              <a:buSzPts val="4800"/>
              <a:buNone/>
              <a:defRPr sz="2400"/>
            </a:lvl8pPr>
            <a:lvl9pPr lvl="8">
              <a:spcBef>
                <a:spcPts val="0"/>
              </a:spcBef>
              <a:spcAft>
                <a:spcPts val="0"/>
              </a:spcAft>
              <a:buSzPts val="4800"/>
              <a:buNone/>
              <a:defRPr sz="2400"/>
            </a:lvl9pPr>
          </a:lstStyle>
          <a:p>
            <a:endParaRPr/>
          </a:p>
        </p:txBody>
      </p:sp>
      <p:sp>
        <p:nvSpPr>
          <p:cNvPr id="19" name="Google Shape;19;p4"/>
          <p:cNvSpPr txBox="1">
            <a:spLocks noGrp="1"/>
          </p:cNvSpPr>
          <p:nvPr>
            <p:ph type="subTitle" idx="1"/>
          </p:nvPr>
        </p:nvSpPr>
        <p:spPr>
          <a:xfrm>
            <a:off x="650763" y="2571750"/>
            <a:ext cx="4113300" cy="579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3000"/>
              <a:buNone/>
              <a:defRPr sz="1500"/>
            </a:lvl1pPr>
            <a:lvl2pPr lvl="1">
              <a:spcBef>
                <a:spcPts val="0"/>
              </a:spcBef>
              <a:spcAft>
                <a:spcPts val="0"/>
              </a:spcAft>
              <a:buSzPts val="3000"/>
              <a:buNone/>
              <a:defRPr sz="1500"/>
            </a:lvl2pPr>
            <a:lvl3pPr lvl="2">
              <a:spcBef>
                <a:spcPts val="0"/>
              </a:spcBef>
              <a:spcAft>
                <a:spcPts val="0"/>
              </a:spcAft>
              <a:buSzPts val="3000"/>
              <a:buNone/>
              <a:defRPr sz="1500"/>
            </a:lvl3pPr>
            <a:lvl4pPr lvl="3">
              <a:spcBef>
                <a:spcPts val="0"/>
              </a:spcBef>
              <a:spcAft>
                <a:spcPts val="0"/>
              </a:spcAft>
              <a:buSzPts val="3000"/>
              <a:buNone/>
              <a:defRPr sz="1500"/>
            </a:lvl4pPr>
            <a:lvl5pPr lvl="4">
              <a:spcBef>
                <a:spcPts val="0"/>
              </a:spcBef>
              <a:spcAft>
                <a:spcPts val="0"/>
              </a:spcAft>
              <a:buSzPts val="3000"/>
              <a:buNone/>
              <a:defRPr sz="1500"/>
            </a:lvl5pPr>
            <a:lvl6pPr lvl="5">
              <a:spcBef>
                <a:spcPts val="0"/>
              </a:spcBef>
              <a:spcAft>
                <a:spcPts val="0"/>
              </a:spcAft>
              <a:buSzPts val="3000"/>
              <a:buNone/>
              <a:defRPr sz="1500"/>
            </a:lvl6pPr>
            <a:lvl7pPr lvl="6">
              <a:spcBef>
                <a:spcPts val="0"/>
              </a:spcBef>
              <a:spcAft>
                <a:spcPts val="0"/>
              </a:spcAft>
              <a:buSzPts val="3000"/>
              <a:buNone/>
              <a:defRPr sz="1500"/>
            </a:lvl7pPr>
            <a:lvl8pPr lvl="7">
              <a:spcBef>
                <a:spcPts val="0"/>
              </a:spcBef>
              <a:spcAft>
                <a:spcPts val="0"/>
              </a:spcAft>
              <a:buSzPts val="3000"/>
              <a:buNone/>
              <a:defRPr sz="1500"/>
            </a:lvl8pPr>
            <a:lvl9pPr lvl="8">
              <a:spcBef>
                <a:spcPts val="0"/>
              </a:spcBef>
              <a:spcAft>
                <a:spcPts val="0"/>
              </a:spcAft>
              <a:buSzPts val="3000"/>
              <a:buNone/>
              <a:defRPr sz="15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uthor">
  <p:cSld name="CUSTOM_1_1">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2" name="Google Shape;22;p5"/>
          <p:cNvPicPr preferRelativeResize="0"/>
          <p:nvPr/>
        </p:nvPicPr>
        <p:blipFill rotWithShape="1">
          <a:blip r:embed="rId2">
            <a:alphaModFix/>
          </a:blip>
          <a:srcRect l="514" r="524"/>
          <a:stretch/>
        </p:blipFill>
        <p:spPr>
          <a:xfrm>
            <a:off x="0" y="-53238"/>
            <a:ext cx="9141363" cy="5196000"/>
          </a:xfrm>
          <a:prstGeom prst="rect">
            <a:avLst/>
          </a:prstGeom>
          <a:noFill/>
          <a:ln>
            <a:noFill/>
          </a:ln>
        </p:spPr>
      </p:pic>
      <p:sp>
        <p:nvSpPr>
          <p:cNvPr id="23" name="Google Shape;23;p5"/>
          <p:cNvSpPr txBox="1">
            <a:spLocks noGrp="1"/>
          </p:cNvSpPr>
          <p:nvPr>
            <p:ph type="title" idx="2"/>
          </p:nvPr>
        </p:nvSpPr>
        <p:spPr>
          <a:xfrm>
            <a:off x="1162513" y="1992450"/>
            <a:ext cx="4113300" cy="5793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4800"/>
              <a:buNone/>
              <a:defRPr sz="2400"/>
            </a:lvl1pPr>
            <a:lvl2pPr lvl="1" rtl="0">
              <a:spcBef>
                <a:spcPts val="0"/>
              </a:spcBef>
              <a:spcAft>
                <a:spcPts val="0"/>
              </a:spcAft>
              <a:buSzPts val="4800"/>
              <a:buNone/>
              <a:defRPr sz="2400"/>
            </a:lvl2pPr>
            <a:lvl3pPr lvl="2" rtl="0">
              <a:spcBef>
                <a:spcPts val="0"/>
              </a:spcBef>
              <a:spcAft>
                <a:spcPts val="0"/>
              </a:spcAft>
              <a:buSzPts val="4800"/>
              <a:buNone/>
              <a:defRPr sz="2400"/>
            </a:lvl3pPr>
            <a:lvl4pPr lvl="3" rtl="0">
              <a:spcBef>
                <a:spcPts val="0"/>
              </a:spcBef>
              <a:spcAft>
                <a:spcPts val="0"/>
              </a:spcAft>
              <a:buSzPts val="4800"/>
              <a:buNone/>
              <a:defRPr sz="2400"/>
            </a:lvl4pPr>
            <a:lvl5pPr lvl="4" rtl="0">
              <a:spcBef>
                <a:spcPts val="0"/>
              </a:spcBef>
              <a:spcAft>
                <a:spcPts val="0"/>
              </a:spcAft>
              <a:buSzPts val="4800"/>
              <a:buNone/>
              <a:defRPr sz="2400"/>
            </a:lvl5pPr>
            <a:lvl6pPr lvl="5" rtl="0">
              <a:spcBef>
                <a:spcPts val="0"/>
              </a:spcBef>
              <a:spcAft>
                <a:spcPts val="0"/>
              </a:spcAft>
              <a:buSzPts val="4800"/>
              <a:buNone/>
              <a:defRPr sz="2400"/>
            </a:lvl6pPr>
            <a:lvl7pPr lvl="6" rtl="0">
              <a:spcBef>
                <a:spcPts val="0"/>
              </a:spcBef>
              <a:spcAft>
                <a:spcPts val="0"/>
              </a:spcAft>
              <a:buSzPts val="4800"/>
              <a:buNone/>
              <a:defRPr sz="2400"/>
            </a:lvl7pPr>
            <a:lvl8pPr lvl="7" rtl="0">
              <a:spcBef>
                <a:spcPts val="0"/>
              </a:spcBef>
              <a:spcAft>
                <a:spcPts val="0"/>
              </a:spcAft>
              <a:buSzPts val="4800"/>
              <a:buNone/>
              <a:defRPr sz="2400"/>
            </a:lvl8pPr>
            <a:lvl9pPr lvl="8" rtl="0">
              <a:spcBef>
                <a:spcPts val="0"/>
              </a:spcBef>
              <a:spcAft>
                <a:spcPts val="0"/>
              </a:spcAft>
              <a:buSzPts val="4800"/>
              <a:buNone/>
              <a:defRPr sz="2400"/>
            </a:lvl9pPr>
          </a:lstStyle>
          <a:p>
            <a:endParaRPr/>
          </a:p>
        </p:txBody>
      </p:sp>
      <p:sp>
        <p:nvSpPr>
          <p:cNvPr id="24" name="Google Shape;24;p5"/>
          <p:cNvSpPr txBox="1">
            <a:spLocks noGrp="1"/>
          </p:cNvSpPr>
          <p:nvPr>
            <p:ph type="subTitle" idx="1"/>
          </p:nvPr>
        </p:nvSpPr>
        <p:spPr>
          <a:xfrm>
            <a:off x="1162513" y="2571750"/>
            <a:ext cx="4113300" cy="579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000"/>
              <a:buNone/>
              <a:defRPr sz="1500"/>
            </a:lvl1pPr>
            <a:lvl2pPr lvl="1" rtl="0">
              <a:spcBef>
                <a:spcPts val="0"/>
              </a:spcBef>
              <a:spcAft>
                <a:spcPts val="0"/>
              </a:spcAft>
              <a:buSzPts val="3000"/>
              <a:buNone/>
              <a:defRPr sz="1500"/>
            </a:lvl2pPr>
            <a:lvl3pPr lvl="2" rtl="0">
              <a:spcBef>
                <a:spcPts val="0"/>
              </a:spcBef>
              <a:spcAft>
                <a:spcPts val="0"/>
              </a:spcAft>
              <a:buSzPts val="3000"/>
              <a:buNone/>
              <a:defRPr sz="1500"/>
            </a:lvl3pPr>
            <a:lvl4pPr lvl="3" rtl="0">
              <a:spcBef>
                <a:spcPts val="0"/>
              </a:spcBef>
              <a:spcAft>
                <a:spcPts val="0"/>
              </a:spcAft>
              <a:buSzPts val="3000"/>
              <a:buNone/>
              <a:defRPr sz="1500"/>
            </a:lvl4pPr>
            <a:lvl5pPr lvl="4" rtl="0">
              <a:spcBef>
                <a:spcPts val="0"/>
              </a:spcBef>
              <a:spcAft>
                <a:spcPts val="0"/>
              </a:spcAft>
              <a:buSzPts val="3000"/>
              <a:buNone/>
              <a:defRPr sz="1500"/>
            </a:lvl5pPr>
            <a:lvl6pPr lvl="5" rtl="0">
              <a:spcBef>
                <a:spcPts val="0"/>
              </a:spcBef>
              <a:spcAft>
                <a:spcPts val="0"/>
              </a:spcAft>
              <a:buSzPts val="3000"/>
              <a:buNone/>
              <a:defRPr sz="1500"/>
            </a:lvl6pPr>
            <a:lvl7pPr lvl="6" rtl="0">
              <a:spcBef>
                <a:spcPts val="0"/>
              </a:spcBef>
              <a:spcAft>
                <a:spcPts val="0"/>
              </a:spcAft>
              <a:buSzPts val="3000"/>
              <a:buNone/>
              <a:defRPr sz="1500"/>
            </a:lvl7pPr>
            <a:lvl8pPr lvl="7" rtl="0">
              <a:spcBef>
                <a:spcPts val="0"/>
              </a:spcBef>
              <a:spcAft>
                <a:spcPts val="0"/>
              </a:spcAft>
              <a:buSzPts val="3000"/>
              <a:buNone/>
              <a:defRPr sz="1500"/>
            </a:lvl8pPr>
            <a:lvl9pPr lvl="8" rtl="0">
              <a:spcBef>
                <a:spcPts val="0"/>
              </a:spcBef>
              <a:spcAft>
                <a:spcPts val="0"/>
              </a:spcAft>
              <a:buSzPts val="3000"/>
              <a:buNone/>
              <a:defRPr sz="1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2">
  <p:cSld name="CUSTOM_1_1_1">
    <p:spTree>
      <p:nvGrpSpPr>
        <p:cNvPr id="1" name="Shape 25"/>
        <p:cNvGrpSpPr/>
        <p:nvPr/>
      </p:nvGrpSpPr>
      <p:grpSpPr>
        <a:xfrm>
          <a:off x="0" y="0"/>
          <a:ext cx="0" cy="0"/>
          <a:chOff x="0" y="0"/>
          <a:chExt cx="0" cy="0"/>
        </a:xfrm>
      </p:grpSpPr>
      <p:pic>
        <p:nvPicPr>
          <p:cNvPr id="26" name="Google Shape;26;p6"/>
          <p:cNvPicPr preferRelativeResize="0"/>
          <p:nvPr/>
        </p:nvPicPr>
        <p:blipFill rotWithShape="1">
          <a:blip r:embed="rId2">
            <a:alphaModFix/>
          </a:blip>
          <a:srcRect l="514" r="514"/>
          <a:stretch/>
        </p:blipFill>
        <p:spPr>
          <a:xfrm>
            <a:off x="0" y="-53238"/>
            <a:ext cx="9144000" cy="519673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p:cSld name="Title + 1 column">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66000" y="629363"/>
            <a:ext cx="8073450" cy="690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1pPr>
            <a:lvl2pPr marL="0" marR="0" lvl="1"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2pPr>
            <a:lvl3pPr marL="0" marR="0" lvl="2"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3pPr>
            <a:lvl4pPr marL="0" marR="0" lvl="3"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4pPr>
            <a:lvl5pPr marL="0" marR="0" lvl="4"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5pPr>
            <a:lvl6pPr marL="0" marR="0" lvl="5"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6pPr>
            <a:lvl7pPr marL="0" marR="0" lvl="6"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7pPr>
            <a:lvl8pPr marL="0" marR="0" lvl="7"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8pPr>
            <a:lvl9pPr marL="0" marR="0" lvl="8"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9pPr>
          </a:lstStyle>
          <a:p>
            <a:endParaRPr dirty="0"/>
          </a:p>
        </p:txBody>
      </p:sp>
      <p:sp>
        <p:nvSpPr>
          <p:cNvPr id="31" name="Google Shape;31;p8"/>
          <p:cNvSpPr txBox="1">
            <a:spLocks noGrp="1"/>
          </p:cNvSpPr>
          <p:nvPr>
            <p:ph type="body" idx="1"/>
          </p:nvPr>
        </p:nvSpPr>
        <p:spPr>
          <a:xfrm>
            <a:off x="466000" y="1460000"/>
            <a:ext cx="8073450" cy="3276750"/>
          </a:xfrm>
          <a:prstGeom prst="rect">
            <a:avLst/>
          </a:prstGeom>
          <a:noFill/>
          <a:ln>
            <a:noFill/>
          </a:ln>
        </p:spPr>
        <p:txBody>
          <a:bodyPr spcFirstLastPara="1" wrap="square" lIns="91425" tIns="91425" rIns="91425" bIns="91425" anchor="t" anchorCtr="0">
            <a:noAutofit/>
          </a:bodyPr>
          <a:lstStyle>
            <a:lvl1pPr marL="228600" marR="0" lvl="0" indent="-254000" algn="l" rtl="0">
              <a:lnSpc>
                <a:spcPct val="100000"/>
              </a:lnSpc>
              <a:spcBef>
                <a:spcPts val="0"/>
              </a:spcBef>
              <a:spcAft>
                <a:spcPts val="600"/>
              </a:spcAft>
              <a:buClr>
                <a:srgbClr val="E11525"/>
              </a:buClr>
              <a:buSzPct val="100000"/>
              <a:buFont typeface="Arial" panose="020B0604020202020204" pitchFamily="34" charset="0"/>
              <a:buChar char="•"/>
              <a:defRPr sz="2200" i="0" u="none" strike="noStrike" cap="none">
                <a:solidFill>
                  <a:srgbClr val="000000"/>
                </a:solidFill>
                <a:latin typeface="Roboto Light"/>
                <a:ea typeface="Roboto Light"/>
                <a:cs typeface="Roboto Light"/>
                <a:sym typeface="Roboto Light"/>
              </a:defRPr>
            </a:lvl1pPr>
            <a:lvl2pPr marL="457200" marR="0" lvl="1" indent="-228600" algn="l" rtl="0">
              <a:lnSpc>
                <a:spcPct val="100000"/>
              </a:lnSpc>
              <a:spcBef>
                <a:spcPts val="0"/>
              </a:spcBef>
              <a:spcAft>
                <a:spcPts val="600"/>
              </a:spcAft>
              <a:buClr>
                <a:srgbClr val="0070C0"/>
              </a:buClr>
              <a:buSzPct val="100000"/>
              <a:buFont typeface="Roboto Light"/>
              <a:buChar char="○"/>
              <a:defRPr sz="1800" i="0" u="none" strike="noStrike" cap="none">
                <a:solidFill>
                  <a:srgbClr val="000000"/>
                </a:solidFill>
                <a:latin typeface="Roboto Light"/>
                <a:ea typeface="Roboto Light"/>
                <a:cs typeface="Roboto Light"/>
                <a:sym typeface="Roboto Light"/>
              </a:defRPr>
            </a:lvl2pPr>
            <a:lvl3pPr marL="685800" marR="0" lvl="2" indent="-158750" algn="l" rtl="0">
              <a:lnSpc>
                <a:spcPct val="100000"/>
              </a:lnSpc>
              <a:spcBef>
                <a:spcPts val="0"/>
              </a:spcBef>
              <a:spcAft>
                <a:spcPts val="60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3pPr>
            <a:lvl4pPr marL="914400" marR="0" lvl="3" indent="-203200" algn="l" rtl="0">
              <a:lnSpc>
                <a:spcPct val="100000"/>
              </a:lnSpc>
              <a:spcBef>
                <a:spcPts val="0"/>
              </a:spcBef>
              <a:spcAft>
                <a:spcPts val="600"/>
              </a:spcAft>
              <a:buClr>
                <a:srgbClr val="000000"/>
              </a:buClr>
              <a:buSzPct val="100000"/>
              <a:buFont typeface="Roboto Light"/>
              <a:buChar char="●"/>
              <a:defRPr sz="1400" i="0" u="none" strike="noStrike" cap="none">
                <a:solidFill>
                  <a:srgbClr val="000000"/>
                </a:solidFill>
                <a:latin typeface="Roboto Light"/>
                <a:ea typeface="Roboto Light"/>
                <a:cs typeface="Roboto Light"/>
                <a:sym typeface="Roboto Light"/>
              </a:defRPr>
            </a:lvl4pPr>
            <a:lvl5pPr marL="1143000" marR="0" lvl="4" indent="-203200" algn="l" rtl="0">
              <a:lnSpc>
                <a:spcPct val="100000"/>
              </a:lnSpc>
              <a:spcBef>
                <a:spcPts val="0"/>
              </a:spcBef>
              <a:spcAft>
                <a:spcPts val="600"/>
              </a:spcAft>
              <a:buClr>
                <a:srgbClr val="000000"/>
              </a:buClr>
              <a:buSzPct val="100000"/>
              <a:buFont typeface="Roboto Light"/>
              <a:buChar char="○"/>
              <a:defRPr sz="1400" i="0" u="none" strike="noStrike" cap="none">
                <a:solidFill>
                  <a:srgbClr val="000000"/>
                </a:solidFill>
                <a:latin typeface="Roboto Light"/>
                <a:ea typeface="Roboto Light"/>
                <a:cs typeface="Roboto Light"/>
                <a:sym typeface="Roboto Light"/>
              </a:defRPr>
            </a:lvl5pPr>
            <a:lvl6pPr marL="1371600" marR="0" lvl="5" indent="-158750" algn="l" rtl="0">
              <a:lnSpc>
                <a:spcPct val="100000"/>
              </a:lnSpc>
              <a:spcBef>
                <a:spcPts val="0"/>
              </a:spcBef>
              <a:spcAft>
                <a:spcPts val="60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6pPr>
            <a:lvl7pPr marL="1600200" marR="0" lvl="6" indent="-158750" algn="l" rtl="0">
              <a:lnSpc>
                <a:spcPct val="100000"/>
              </a:lnSpc>
              <a:spcBef>
                <a:spcPts val="0"/>
              </a:spcBef>
              <a:spcAft>
                <a:spcPts val="60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7pPr>
            <a:lvl8pPr marL="1828800" marR="0" lvl="7" indent="-158750" algn="l" rtl="0">
              <a:lnSpc>
                <a:spcPct val="100000"/>
              </a:lnSpc>
              <a:spcBef>
                <a:spcPts val="0"/>
              </a:spcBef>
              <a:spcAft>
                <a:spcPts val="60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8pPr>
            <a:lvl9pPr marL="2057400" marR="0" lvl="8" indent="-158750" algn="l" rtl="0">
              <a:lnSpc>
                <a:spcPct val="100000"/>
              </a:lnSpc>
              <a:spcBef>
                <a:spcPts val="0"/>
              </a:spcBef>
              <a:spcAft>
                <a:spcPts val="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9pPr>
          </a:lstStyle>
          <a:p>
            <a:endParaRPr dirty="0"/>
          </a:p>
        </p:txBody>
      </p:sp>
      <p:sp>
        <p:nvSpPr>
          <p:cNvPr id="32" name="Google Shape;32;p8"/>
          <p:cNvSpPr txBox="1">
            <a:spLocks noGrp="1"/>
          </p:cNvSpPr>
          <p:nvPr>
            <p:ph type="sldNum" idx="12"/>
          </p:nvPr>
        </p:nvSpPr>
        <p:spPr>
          <a:xfrm>
            <a:off x="8714315" y="61528"/>
            <a:ext cx="233400" cy="230700"/>
          </a:xfrm>
          <a:prstGeom prst="rect">
            <a:avLst/>
          </a:prstGeom>
          <a:noFill/>
          <a:ln>
            <a:noFill/>
          </a:ln>
        </p:spPr>
        <p:txBody>
          <a:bodyPr spcFirstLastPara="1" wrap="square" lIns="91400" tIns="91400" rIns="91400" bIns="91400" anchor="t" anchorCtr="0">
            <a:noAutofit/>
          </a:bodyPr>
          <a:lstStyle>
            <a:lvl1pPr marL="0" marR="0" lvl="0"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1pPr>
            <a:lvl2pPr marL="0" marR="0" lvl="1"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2pPr>
            <a:lvl3pPr marL="0" marR="0" lvl="2"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3pPr>
            <a:lvl4pPr marL="0" marR="0" lvl="3"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4pPr>
            <a:lvl5pPr marL="0" marR="0" lvl="4"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5pPr>
            <a:lvl6pPr marL="0" marR="0" lvl="5"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6pPr>
            <a:lvl7pPr marL="0" marR="0" lvl="6"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7pPr>
            <a:lvl8pPr marL="0" marR="0" lvl="7"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8pPr>
            <a:lvl9pPr marL="0" marR="0" lvl="8"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9pPr>
          </a:lstStyle>
          <a:p>
            <a:fld id="{00000000-1234-1234-1234-123412341234}"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466863" y="460725"/>
            <a:ext cx="7077750" cy="6858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Roboto"/>
              <a:buNone/>
              <a:defRPr sz="2400" b="0" i="0" u="none" strike="noStrike" cap="none">
                <a:latin typeface="Roboto"/>
                <a:ea typeface="Roboto"/>
                <a:cs typeface="Roboto"/>
                <a:sym typeface="Roboto"/>
              </a:defRPr>
            </a:lvl1pPr>
            <a:lvl2pPr marL="0" marR="0" lvl="1"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2pPr>
            <a:lvl3pPr marL="0" marR="0" lvl="2"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3pPr>
            <a:lvl4pPr marL="0" marR="0" lvl="3"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4pPr>
            <a:lvl5pPr marL="0" marR="0" lvl="4"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5pPr>
            <a:lvl6pPr marL="0" marR="0" lvl="5"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6pPr>
            <a:lvl7pPr marL="0" marR="0" lvl="6"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7pPr>
            <a:lvl8pPr marL="0" marR="0" lvl="7"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8pPr>
            <a:lvl9pPr marL="0" marR="0" lvl="8"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9pPr>
          </a:lstStyle>
          <a:p>
            <a:endParaRPr/>
          </a:p>
        </p:txBody>
      </p:sp>
      <p:sp>
        <p:nvSpPr>
          <p:cNvPr id="35" name="Google Shape;35;p9"/>
          <p:cNvSpPr txBox="1">
            <a:spLocks noGrp="1"/>
          </p:cNvSpPr>
          <p:nvPr>
            <p:ph type="sldNum" idx="12"/>
          </p:nvPr>
        </p:nvSpPr>
        <p:spPr>
          <a:xfrm>
            <a:off x="8714315" y="61528"/>
            <a:ext cx="233400" cy="230700"/>
          </a:xfrm>
          <a:prstGeom prst="rect">
            <a:avLst/>
          </a:prstGeom>
          <a:noFill/>
          <a:ln>
            <a:noFill/>
          </a:ln>
        </p:spPr>
        <p:txBody>
          <a:bodyPr spcFirstLastPara="1" wrap="square" lIns="91400" tIns="91400" rIns="91400" bIns="91400" anchor="t" anchorCtr="0">
            <a:noAutofit/>
          </a:bodyPr>
          <a:lstStyle>
            <a:lvl1pPr marL="0" marR="0" lvl="0"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1pPr>
            <a:lvl2pPr marL="0" marR="0" lvl="1"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2pPr>
            <a:lvl3pPr marL="0" marR="0" lvl="2"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3pPr>
            <a:lvl4pPr marL="0" marR="0" lvl="3"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4pPr>
            <a:lvl5pPr marL="0" marR="0" lvl="4"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5pPr>
            <a:lvl6pPr marL="0" marR="0" lvl="5"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6pPr>
            <a:lvl7pPr marL="0" marR="0" lvl="6"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7pPr>
            <a:lvl8pPr marL="0" marR="0" lvl="7"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8pPr>
            <a:lvl9pPr marL="0" marR="0" lvl="8"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1">
  <p:cSld name="CUSTOM_1_2">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38" name="Google Shape;38;p10"/>
          <p:cNvPicPr preferRelativeResize="0"/>
          <p:nvPr/>
        </p:nvPicPr>
        <p:blipFill>
          <a:blip r:embed="rId2">
            <a:alphaModFix/>
          </a:blip>
          <a:stretch>
            <a:fillRect/>
          </a:stretch>
        </p:blipFill>
        <p:spPr>
          <a:xfrm>
            <a:off x="0" y="-32615"/>
            <a:ext cx="9141363" cy="514201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uthor 1">
  <p:cSld name="CUSTOM_1_1_2">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41" name="Google Shape;41;p11"/>
          <p:cNvPicPr preferRelativeResize="0"/>
          <p:nvPr/>
        </p:nvPicPr>
        <p:blipFill rotWithShape="1">
          <a:blip r:embed="rId2">
            <a:alphaModFix/>
          </a:blip>
          <a:srcRect l="514" r="524"/>
          <a:stretch/>
        </p:blipFill>
        <p:spPr>
          <a:xfrm>
            <a:off x="0" y="-53238"/>
            <a:ext cx="9141363" cy="5196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2">
            <a:alphaModFix/>
          </a:blip>
          <a:srcRect t="5004" b="4995"/>
          <a:stretch/>
        </p:blipFill>
        <p:spPr>
          <a:xfrm>
            <a:off x="-1325" y="-37375"/>
            <a:ext cx="9144000" cy="428625"/>
          </a:xfrm>
          <a:prstGeom prst="rect">
            <a:avLst/>
          </a:prstGeom>
          <a:noFill/>
          <a:ln>
            <a:noFill/>
          </a:ln>
        </p:spPr>
      </p:pic>
      <p:sp>
        <p:nvSpPr>
          <p:cNvPr id="7" name="Google Shape;7;p1"/>
          <p:cNvSpPr txBox="1">
            <a:spLocks noGrp="1"/>
          </p:cNvSpPr>
          <p:nvPr>
            <p:ph type="sldNum" idx="12"/>
          </p:nvPr>
        </p:nvSpPr>
        <p:spPr>
          <a:xfrm>
            <a:off x="8714315" y="61528"/>
            <a:ext cx="233400" cy="230700"/>
          </a:xfrm>
          <a:prstGeom prst="rect">
            <a:avLst/>
          </a:prstGeom>
          <a:noFill/>
          <a:ln>
            <a:noFill/>
          </a:ln>
        </p:spPr>
        <p:txBody>
          <a:bodyPr spcFirstLastPara="1" wrap="square" lIns="91400" tIns="91400" rIns="91400" bIns="91400" anchor="t" anchorCtr="0">
            <a:noAutofit/>
          </a:bodyPr>
          <a:lstStyle>
            <a:lvl1pPr marL="0" marR="0" lvl="0"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docwiki.embarcadero.com/Libraries/en/FireDAC.Stan.StorageXML.TFDStanStorageXMLLink" TargetMode="External"/><Relationship Id="rId2" Type="http://schemas.openxmlformats.org/officeDocument/2006/relationships/hyperlink" Target="https://docwiki.embarcadero.com/Libraries/en/FireDAC.Stan.StorageBin.TFDStanStorageBinLink" TargetMode="Externa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hyperlink" Target="https://docwiki.embarcadero.com/Libraries/en/FireDAC.Stan.StorageJSON.TFDStanStorageJSONLink"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docwiki.embarcadero.com/Libraries/en/FireDAC.Comp.Client.TFDMemTable" TargetMode="External"/><Relationship Id="rId2" Type="http://schemas.openxmlformats.org/officeDocument/2006/relationships/hyperlink" Target="https://docwiki.embarcadero.com/RADStudio/en/TFDMemTable_Questions" TargetMode="External"/><Relationship Id="rId1" Type="http://schemas.openxmlformats.org/officeDocument/2006/relationships/slideLayout" Target="../slideLayouts/slideLayout6.xml"/><Relationship Id="rId6" Type="http://schemas.openxmlformats.org/officeDocument/2006/relationships/hyperlink" Target="https://docwiki.embarcadero.com/CodeExamples/en/FireDAC.TFDMemTable.CachedUpdates_Sample" TargetMode="External"/><Relationship Id="rId5" Type="http://schemas.openxmlformats.org/officeDocument/2006/relationships/hyperlink" Target="https://docwiki.embarcadero.com/CodeExamples/Athens/en/FireDAC.TFDMemTable.Main_Sample" TargetMode="External"/><Relationship Id="rId4" Type="http://schemas.openxmlformats.org/officeDocument/2006/relationships/hyperlink" Target="https://docwiki.embarcadero.com/Libraries/en/FireDAC.Comp.Client.TFDTableAdapte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hyperlink" Target="https://docwiki.embarcadero.com/CodeExamples/en/FireDAC.TFDLocalSQL.xDBMS_Sample" TargetMode="External"/><Relationship Id="rId7" Type="http://schemas.openxmlformats.org/officeDocument/2006/relationships/image" Target="../media/image23.svg"/><Relationship Id="rId2" Type="http://schemas.openxmlformats.org/officeDocument/2006/relationships/hyperlink" Target="https://docwiki.embarcadero.com/RADStudio/en/Local_SQL_(FireDAC)" TargetMode="Externa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hyperlink" Target="https://docwiki.embarcadero.com/CodeExamples/en/FireDAC.TFDLocalSQL_MegaFMX_Sample" TargetMode="External"/><Relationship Id="rId4" Type="http://schemas.openxmlformats.org/officeDocument/2006/relationships/hyperlink" Target="https://docwiki.embarcadero.com/CodeExamples/en/FireDAC.TFDLocalSQL_InMemDB_Sample"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docwiki.embarcadero.com/Libraries/en/FireDAC.Comp.BatchMove.TFDBatchMove" TargetMode="External"/><Relationship Id="rId3" Type="http://schemas.openxmlformats.org/officeDocument/2006/relationships/hyperlink" Target="https://docwiki.embarcadero.com/Libraries/Athens/en/FireDAC.Comp.BatchMove.Text.TFDBatchMoveTextWriter" TargetMode="External"/><Relationship Id="rId7" Type="http://schemas.openxmlformats.org/officeDocument/2006/relationships/hyperlink" Target="https://docwiki.embarcadero.com/Libraries/Athens/en/FireDAC.Comp.BatchMove.SQL.TFDBatchMoveSQLWriter" TargetMode="External"/><Relationship Id="rId12" Type="http://schemas.openxmlformats.org/officeDocument/2006/relationships/image" Target="../media/image27.svg"/><Relationship Id="rId2" Type="http://schemas.openxmlformats.org/officeDocument/2006/relationships/hyperlink" Target="https://docwiki.embarcadero.com/Libraries/Athens/en/FireDAC.Comp.BatchMove.Text.TFDBatchMoveTextReader" TargetMode="External"/><Relationship Id="rId1" Type="http://schemas.openxmlformats.org/officeDocument/2006/relationships/slideLayout" Target="../slideLayouts/slideLayout6.xml"/><Relationship Id="rId6" Type="http://schemas.openxmlformats.org/officeDocument/2006/relationships/hyperlink" Target="https://docwiki.embarcadero.com/Libraries/Athens/en/FireDAC.Comp.BatchMove.SQL.TFDBatchMoveSQLReader" TargetMode="External"/><Relationship Id="rId11" Type="http://schemas.openxmlformats.org/officeDocument/2006/relationships/image" Target="../media/image26.png"/><Relationship Id="rId5" Type="http://schemas.openxmlformats.org/officeDocument/2006/relationships/hyperlink" Target="https://docwiki.embarcadero.com/Libraries/Athens/en/FireDAC.Comp.BatchMove.DataSet.TFDBatchMoveDataSetWriter" TargetMode="External"/><Relationship Id="rId10" Type="http://schemas.openxmlformats.org/officeDocument/2006/relationships/image" Target="../media/image25.svg"/><Relationship Id="rId4" Type="http://schemas.openxmlformats.org/officeDocument/2006/relationships/hyperlink" Target="https://docwiki.embarcadero.com/Libraries/Athens/en/FireDAC.Comp.BatchMove.DataSet.TFDBatchMoveDataSetReader" TargetMode="External"/><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hyperlink" Target="https://hub.docker.com/_/mongo" TargetMode="External"/><Relationship Id="rId2" Type="http://schemas.openxmlformats.org/officeDocument/2006/relationships/hyperlink" Target="https://docwiki.embarcadero.com/RADStudio/en/Connect_to_MongoDB_Database_(FireDAC)" TargetMode="Externa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hyperlink" Target="https://www.mongodb.com/"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docwiki.embarcadero.com/Libraries/Athens/en/FireDAC.Stan.Option.TFDSecurityOptions.AllowMultiCommands" TargetMode="External"/><Relationship Id="rId7" Type="http://schemas.openxmlformats.org/officeDocument/2006/relationships/image" Target="../media/image30.svg"/><Relationship Id="rId2" Type="http://schemas.openxmlformats.org/officeDocument/2006/relationships/hyperlink" Target="https://docwiki.embarcadero.com/Libraries/Athens/en/FireDAC.Stan.Option.TFDSecurityOptions.AllowedCommandKinds" TargetMode="Externa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hyperlink" Target="https://docwiki.embarcadero.com/Libraries/Athens/en/FireDAC.Stan.Option.TFDSecurityOptions.ExactUpdatedRecsNum" TargetMode="External"/><Relationship Id="rId4" Type="http://schemas.openxmlformats.org/officeDocument/2006/relationships/hyperlink" Target="https://docwiki.embarcadero.com/Libraries/Athens/en/lib_en:FireDAC.Stan.Option.TFDSecurityOptions.AllowSQLChange" TargetMode="External"/><Relationship Id="rId9" Type="http://schemas.openxmlformats.org/officeDocument/2006/relationships/image" Target="../media/image32.sv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docwiki.embarcadero.com/Libraries/Athens/en/FireDAC.Stan.Option.TFDSecurityOptions.AllowedCommandKinds" TargetMode="External"/><Relationship Id="rId7" Type="http://schemas.openxmlformats.org/officeDocument/2006/relationships/hyperlink" Target="https://docwiki.embarcadero.com/Libraries/Athens/en/FireDAC.Stan.Option.TFDSecurityOptions.ExactUpdatedRecsNum"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docwiki.embarcadero.com/Libraries/Athens/en/lib_en:FireDAC.Stan.Option.TFDSecurityOptions.AllowSQLChange" TargetMode="External"/><Relationship Id="rId5" Type="http://schemas.openxmlformats.org/officeDocument/2006/relationships/hyperlink" Target="https://docwiki.embarcadero.com/Libraries/Athens/en/FireDAC.Stan.Option.TFDSecurityOptions.AllowMultiCommands" TargetMode="External"/><Relationship Id="rId4" Type="http://schemas.openxmlformats.org/officeDocument/2006/relationships/hyperlink" Target="https://docwiki.embarcadero.com/Libraries/en/FireDAC.Stan.Intf.TFDCommandKin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jensendatasystems.com/firedacbook"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07D43-F2DE-5AC2-3BF3-848C49555E5E}"/>
              </a:ext>
            </a:extLst>
          </p:cNvPr>
          <p:cNvSpPr>
            <a:spLocks noGrp="1"/>
          </p:cNvSpPr>
          <p:nvPr>
            <p:ph type="title"/>
          </p:nvPr>
        </p:nvSpPr>
        <p:spPr/>
        <p:txBody>
          <a:bodyPr/>
          <a:lstStyle/>
          <a:p>
            <a:r>
              <a:rPr lang="en-US" dirty="0"/>
              <a:t>Creating </a:t>
            </a:r>
            <a:r>
              <a:rPr lang="en-US" dirty="0" err="1"/>
              <a:t>TFDMemTable</a:t>
            </a:r>
            <a:r>
              <a:rPr lang="en-US" dirty="0"/>
              <a:t> Dataset</a:t>
            </a:r>
          </a:p>
        </p:txBody>
      </p:sp>
      <p:sp>
        <p:nvSpPr>
          <p:cNvPr id="4" name="Text Placeholder 3">
            <a:extLst>
              <a:ext uri="{FF2B5EF4-FFF2-40B4-BE49-F238E27FC236}">
                <a16:creationId xmlns:a16="http://schemas.microsoft.com/office/drawing/2014/main" id="{0943036D-0220-F07F-A3B1-28D56EE994F6}"/>
              </a:ext>
            </a:extLst>
          </p:cNvPr>
          <p:cNvSpPr>
            <a:spLocks noGrp="1"/>
          </p:cNvSpPr>
          <p:nvPr>
            <p:ph type="body" idx="1"/>
          </p:nvPr>
        </p:nvSpPr>
        <p:spPr>
          <a:xfrm>
            <a:off x="466000" y="1460000"/>
            <a:ext cx="5476927" cy="3276750"/>
          </a:xfrm>
        </p:spPr>
        <p:txBody>
          <a:bodyPr/>
          <a:lstStyle/>
          <a:p>
            <a:r>
              <a:rPr lang="en-US" dirty="0"/>
              <a:t>One of the following</a:t>
            </a:r>
          </a:p>
          <a:p>
            <a:pPr lvl="1"/>
            <a:r>
              <a:rPr lang="en-US" dirty="0"/>
              <a:t>Define the fields via </a:t>
            </a:r>
            <a:r>
              <a:rPr lang="en-US" dirty="0" err="1"/>
              <a:t>FieldDefs</a:t>
            </a:r>
            <a:r>
              <a:rPr lang="en-US" dirty="0"/>
              <a:t> property</a:t>
            </a:r>
          </a:p>
          <a:p>
            <a:pPr lvl="1"/>
            <a:r>
              <a:rPr lang="en-US" dirty="0"/>
              <a:t>Load From File</a:t>
            </a:r>
          </a:p>
          <a:p>
            <a:pPr lvl="1"/>
            <a:r>
              <a:rPr lang="en-US" dirty="0"/>
              <a:t>Assign </a:t>
            </a:r>
            <a:r>
              <a:rPr lang="en-US" dirty="0" err="1"/>
              <a:t>DataSet</a:t>
            </a:r>
            <a:r>
              <a:rPr lang="en-US" dirty="0"/>
              <a:t> from another in project</a:t>
            </a:r>
          </a:p>
          <a:p>
            <a:r>
              <a:rPr lang="en-US" dirty="0"/>
              <a:t>Then optionally use Edit </a:t>
            </a:r>
            <a:r>
              <a:rPr lang="en-US" dirty="0" err="1"/>
              <a:t>DataSet</a:t>
            </a:r>
            <a:endParaRPr lang="en-US" dirty="0"/>
          </a:p>
        </p:txBody>
      </p:sp>
      <p:pic>
        <p:nvPicPr>
          <p:cNvPr id="6" name="Picture 5" descr="Delphi structure panel and object inspector">
            <a:extLst>
              <a:ext uri="{FF2B5EF4-FFF2-40B4-BE49-F238E27FC236}">
                <a16:creationId xmlns:a16="http://schemas.microsoft.com/office/drawing/2014/main" id="{9DCDB28D-A60C-2F3B-5675-0FB9D5BF8FD8}"/>
              </a:ext>
            </a:extLst>
          </p:cNvPr>
          <p:cNvPicPr>
            <a:picLocks noChangeAspect="1"/>
          </p:cNvPicPr>
          <p:nvPr/>
        </p:nvPicPr>
        <p:blipFill>
          <a:blip r:embed="rId2"/>
          <a:stretch>
            <a:fillRect/>
          </a:stretch>
        </p:blipFill>
        <p:spPr>
          <a:xfrm>
            <a:off x="5942927" y="539750"/>
            <a:ext cx="2596523" cy="4337050"/>
          </a:xfrm>
          <a:prstGeom prst="rect">
            <a:avLst/>
          </a:prstGeom>
        </p:spPr>
      </p:pic>
      <p:pic>
        <p:nvPicPr>
          <p:cNvPr id="8" name="Picture 7" descr="Context menu for TFDMemTable showing Edit DataSet selected&#10;">
            <a:extLst>
              <a:ext uri="{FF2B5EF4-FFF2-40B4-BE49-F238E27FC236}">
                <a16:creationId xmlns:a16="http://schemas.microsoft.com/office/drawing/2014/main" id="{38D1204D-98BD-28F5-7C04-1670B564EEEA}"/>
              </a:ext>
            </a:extLst>
          </p:cNvPr>
          <p:cNvPicPr>
            <a:picLocks noChangeAspect="1"/>
          </p:cNvPicPr>
          <p:nvPr/>
        </p:nvPicPr>
        <p:blipFill>
          <a:blip r:embed="rId3"/>
          <a:stretch>
            <a:fillRect/>
          </a:stretch>
        </p:blipFill>
        <p:spPr>
          <a:xfrm>
            <a:off x="3717925" y="3476312"/>
            <a:ext cx="2152650" cy="1400175"/>
          </a:xfrm>
          <a:prstGeom prst="rect">
            <a:avLst/>
          </a:prstGeom>
        </p:spPr>
      </p:pic>
    </p:spTree>
    <p:extLst>
      <p:ext uri="{BB962C8B-B14F-4D97-AF65-F5344CB8AC3E}">
        <p14:creationId xmlns:p14="http://schemas.microsoft.com/office/powerpoint/2010/main" val="2535073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B6F55-B782-E024-7C54-343AF0078C0E}"/>
              </a:ext>
            </a:extLst>
          </p:cNvPr>
          <p:cNvSpPr>
            <a:spLocks noGrp="1"/>
          </p:cNvSpPr>
          <p:nvPr>
            <p:ph type="title"/>
          </p:nvPr>
        </p:nvSpPr>
        <p:spPr/>
        <p:txBody>
          <a:bodyPr/>
          <a:lstStyle/>
          <a:p>
            <a:r>
              <a:rPr lang="en-US" sz="2400" dirty="0" err="1"/>
              <a:t>TFDMemTable</a:t>
            </a:r>
            <a:r>
              <a:rPr lang="en-US" sz="2400" dirty="0"/>
              <a:t> Storage Components</a:t>
            </a:r>
            <a:endParaRPr lang="en-US" dirty="0"/>
          </a:p>
        </p:txBody>
      </p:sp>
      <p:sp>
        <p:nvSpPr>
          <p:cNvPr id="4" name="Text Placeholder 3">
            <a:extLst>
              <a:ext uri="{FF2B5EF4-FFF2-40B4-BE49-F238E27FC236}">
                <a16:creationId xmlns:a16="http://schemas.microsoft.com/office/drawing/2014/main" id="{69729C35-7235-8D85-CA5C-85B7C5D9C584}"/>
              </a:ext>
            </a:extLst>
          </p:cNvPr>
          <p:cNvSpPr>
            <a:spLocks noGrp="1"/>
          </p:cNvSpPr>
          <p:nvPr>
            <p:ph type="body" idx="1"/>
          </p:nvPr>
        </p:nvSpPr>
        <p:spPr>
          <a:xfrm>
            <a:off x="465999" y="1460000"/>
            <a:ext cx="6756068" cy="3276750"/>
          </a:xfrm>
        </p:spPr>
        <p:txBody>
          <a:bodyPr/>
          <a:lstStyle/>
          <a:p>
            <a:pPr marL="342900" indent="-342900"/>
            <a:r>
              <a:rPr lang="en-US" dirty="0"/>
              <a:t>For loading or saving, need a Storage Link based on the storage format used </a:t>
            </a:r>
          </a:p>
          <a:p>
            <a:pPr marL="571500" lvl="1" indent="-342900"/>
            <a:r>
              <a:rPr lang="en-US" sz="1600" dirty="0" err="1"/>
              <a:t>sfBinary</a:t>
            </a:r>
            <a:r>
              <a:rPr lang="en-US" sz="1600" dirty="0"/>
              <a:t> = </a:t>
            </a:r>
            <a:r>
              <a:rPr lang="en-US" sz="1600" dirty="0" err="1">
                <a:hlinkClick r:id="rId2"/>
              </a:rPr>
              <a:t>TFDStanStorageBinLink</a:t>
            </a:r>
            <a:r>
              <a:rPr lang="en-US" sz="1600" dirty="0"/>
              <a:t> → </a:t>
            </a:r>
            <a:r>
              <a:rPr lang="en-US" sz="1600" dirty="0" err="1"/>
              <a:t>FireDAC.Stan.StorageBin.pas</a:t>
            </a:r>
            <a:endParaRPr lang="en-US" sz="1600" dirty="0"/>
          </a:p>
          <a:p>
            <a:pPr marL="571500" lvl="1" indent="-342900"/>
            <a:r>
              <a:rPr lang="en-US" sz="1600" dirty="0" err="1"/>
              <a:t>sfXML</a:t>
            </a:r>
            <a:r>
              <a:rPr lang="en-US" sz="1600" dirty="0"/>
              <a:t> = </a:t>
            </a:r>
            <a:r>
              <a:rPr lang="en-US" sz="1600" dirty="0" err="1">
                <a:hlinkClick r:id="rId3"/>
              </a:rPr>
              <a:t>TFDStanStorageXMLLink</a:t>
            </a:r>
            <a:r>
              <a:rPr lang="en-US" sz="1600" dirty="0"/>
              <a:t> → </a:t>
            </a:r>
            <a:r>
              <a:rPr lang="en-US" sz="1600" dirty="0" err="1"/>
              <a:t>FireDAC.Stan.StorageXML.pas</a:t>
            </a:r>
            <a:endParaRPr lang="en-US" sz="1600" dirty="0"/>
          </a:p>
          <a:p>
            <a:pPr marL="571500" lvl="1" indent="-342900"/>
            <a:r>
              <a:rPr lang="en-US" sz="1600" dirty="0" err="1"/>
              <a:t>sfJSON</a:t>
            </a:r>
            <a:r>
              <a:rPr lang="en-US" sz="1600" dirty="0"/>
              <a:t> = </a:t>
            </a:r>
            <a:r>
              <a:rPr lang="en-US" sz="1600" dirty="0" err="1">
                <a:hlinkClick r:id="rId4"/>
              </a:rPr>
              <a:t>TFDStanStorageJSONLink</a:t>
            </a:r>
            <a:r>
              <a:rPr lang="en-US" sz="1600" dirty="0"/>
              <a:t> → </a:t>
            </a:r>
            <a:r>
              <a:rPr lang="en-US" sz="1600" dirty="0" err="1"/>
              <a:t>FireDAC.Stan.StorageJSON.pas</a:t>
            </a:r>
            <a:endParaRPr lang="en-US" sz="1600" dirty="0"/>
          </a:p>
          <a:p>
            <a:pPr marL="571500" lvl="1" indent="-342900"/>
            <a:r>
              <a:rPr lang="en-US" sz="1600" dirty="0" err="1"/>
              <a:t>sfAuto</a:t>
            </a:r>
            <a:r>
              <a:rPr lang="en-US" sz="1600" b="1" dirty="0"/>
              <a:t> </a:t>
            </a:r>
            <a:r>
              <a:rPr lang="en-US" sz="1600" dirty="0"/>
              <a:t>= based on file extension</a:t>
            </a:r>
          </a:p>
          <a:p>
            <a:pPr marL="342900" indent="-342900"/>
            <a:r>
              <a:rPr lang="en-US" dirty="0"/>
              <a:t>The component does nothing besides add a unit to the uses (alternatively just add the unit).</a:t>
            </a:r>
          </a:p>
        </p:txBody>
      </p:sp>
      <p:pic>
        <p:nvPicPr>
          <p:cNvPr id="6" name="Picture 5">
            <a:extLst>
              <a:ext uri="{FF2B5EF4-FFF2-40B4-BE49-F238E27FC236}">
                <a16:creationId xmlns:a16="http://schemas.microsoft.com/office/drawing/2014/main" id="{4C062063-6311-37B7-6D20-9D14A4D34FA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107033" y="1827759"/>
            <a:ext cx="1847284" cy="2137737"/>
          </a:xfrm>
          <a:prstGeom prst="rect">
            <a:avLst/>
          </a:prstGeom>
        </p:spPr>
      </p:pic>
    </p:spTree>
    <p:extLst>
      <p:ext uri="{BB962C8B-B14F-4D97-AF65-F5344CB8AC3E}">
        <p14:creationId xmlns:p14="http://schemas.microsoft.com/office/powerpoint/2010/main" val="3879896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rrow: Left-Right 45">
            <a:extLst>
              <a:ext uri="{FF2B5EF4-FFF2-40B4-BE49-F238E27FC236}">
                <a16:creationId xmlns:a16="http://schemas.microsoft.com/office/drawing/2014/main" id="{0E656DF9-C10F-4F91-84C4-A4B5478C9796}"/>
              </a:ext>
            </a:extLst>
          </p:cNvPr>
          <p:cNvSpPr/>
          <p:nvPr/>
        </p:nvSpPr>
        <p:spPr>
          <a:xfrm>
            <a:off x="4227195" y="3371130"/>
            <a:ext cx="2241546" cy="860847"/>
          </a:xfrm>
          <a:prstGeom prst="leftRightArrow">
            <a:avLst>
              <a:gd name="adj1" fmla="val 64201"/>
              <a:gd name="adj2" fmla="val 50000"/>
            </a:avLst>
          </a:prstGeom>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600" b="1" dirty="0">
                <a:solidFill>
                  <a:schemeClr val="tx2">
                    <a:lumMod val="50000"/>
                  </a:schemeClr>
                </a:solidFill>
                <a:latin typeface="Roboto Light" panose="02000000000000000000" pitchFamily="2" charset="0"/>
                <a:ea typeface="Roboto Light" panose="02000000000000000000" pitchFamily="2" charset="0"/>
              </a:rPr>
              <a:t>Functionall</a:t>
            </a:r>
            <a:r>
              <a:rPr lang="en-US" sz="1600" b="1" dirty="0">
                <a:solidFill>
                  <a:schemeClr val="tx2">
                    <a:lumMod val="50000"/>
                  </a:schemeClr>
                </a:solidFill>
                <a:latin typeface="Roboto Light" panose="02000000000000000000" pitchFamily="2" charset="0"/>
                <a:ea typeface="Roboto Light" panose="02000000000000000000" pitchFamily="2" charset="0"/>
                <a:sym typeface="Roboto Light"/>
              </a:rPr>
              <a:t>y</a:t>
            </a:r>
          </a:p>
          <a:p>
            <a:pPr algn="ctr"/>
            <a:r>
              <a:rPr lang="en-US" sz="1600" b="1" dirty="0">
                <a:solidFill>
                  <a:schemeClr val="tx2">
                    <a:lumMod val="50000"/>
                  </a:schemeClr>
                </a:solidFill>
                <a:latin typeface="Roboto Light" panose="02000000000000000000" pitchFamily="2" charset="0"/>
                <a:ea typeface="Roboto Light" panose="02000000000000000000" pitchFamily="2" charset="0"/>
                <a:sym typeface="Roboto Light"/>
              </a:rPr>
              <a:t>Eq</a:t>
            </a:r>
            <a:r>
              <a:rPr lang="en-US" sz="1600" b="1" dirty="0">
                <a:solidFill>
                  <a:schemeClr val="tx2">
                    <a:lumMod val="50000"/>
                  </a:schemeClr>
                </a:solidFill>
                <a:latin typeface="Roboto Light" panose="02000000000000000000" pitchFamily="2" charset="0"/>
                <a:ea typeface="Roboto Light" panose="02000000000000000000" pitchFamily="2" charset="0"/>
              </a:rPr>
              <a:t>uivalent</a:t>
            </a:r>
          </a:p>
        </p:txBody>
      </p:sp>
      <p:sp>
        <p:nvSpPr>
          <p:cNvPr id="2" name="Title 1">
            <a:extLst>
              <a:ext uri="{FF2B5EF4-FFF2-40B4-BE49-F238E27FC236}">
                <a16:creationId xmlns:a16="http://schemas.microsoft.com/office/drawing/2014/main" id="{510E2757-7F4D-B7AF-323B-3015170063BD}"/>
              </a:ext>
            </a:extLst>
          </p:cNvPr>
          <p:cNvSpPr>
            <a:spLocks noGrp="1"/>
          </p:cNvSpPr>
          <p:nvPr>
            <p:ph type="title"/>
          </p:nvPr>
        </p:nvSpPr>
        <p:spPr/>
        <p:txBody>
          <a:bodyPr/>
          <a:lstStyle/>
          <a:p>
            <a:r>
              <a:rPr lang="en-US" sz="2800" dirty="0" err="1"/>
              <a:t>TFDTableAdapter</a:t>
            </a:r>
            <a:r>
              <a:rPr lang="en-US" sz="2000" dirty="0"/>
              <a:t> – Connecting the </a:t>
            </a:r>
            <a:r>
              <a:rPr lang="en-US" sz="2000" dirty="0" err="1"/>
              <a:t>TFDMemTable</a:t>
            </a:r>
            <a:endParaRPr lang="en-US" sz="2000" dirty="0"/>
          </a:p>
        </p:txBody>
      </p:sp>
      <p:sp>
        <p:nvSpPr>
          <p:cNvPr id="3" name="Text Placeholder 2">
            <a:extLst>
              <a:ext uri="{FF2B5EF4-FFF2-40B4-BE49-F238E27FC236}">
                <a16:creationId xmlns:a16="http://schemas.microsoft.com/office/drawing/2014/main" id="{BFB0C59A-141D-BCB2-D1B3-01B1946DFF6E}"/>
              </a:ext>
            </a:extLst>
          </p:cNvPr>
          <p:cNvSpPr>
            <a:spLocks noGrp="1"/>
          </p:cNvSpPr>
          <p:nvPr>
            <p:ph type="body" idx="1"/>
          </p:nvPr>
        </p:nvSpPr>
        <p:spPr>
          <a:xfrm>
            <a:off x="466000" y="1460000"/>
            <a:ext cx="8073450" cy="1444067"/>
          </a:xfrm>
        </p:spPr>
        <p:txBody>
          <a:bodyPr/>
          <a:lstStyle/>
          <a:p>
            <a:r>
              <a:rPr lang="en-US" dirty="0"/>
              <a:t>Connects the </a:t>
            </a:r>
            <a:r>
              <a:rPr lang="en-US" dirty="0" err="1"/>
              <a:t>TFDMemTable</a:t>
            </a:r>
            <a:r>
              <a:rPr lang="en-US" dirty="0"/>
              <a:t> to an DBMS via </a:t>
            </a:r>
            <a:r>
              <a:rPr lang="en-US" dirty="0" err="1"/>
              <a:t>TFDCommand</a:t>
            </a:r>
            <a:endParaRPr lang="en-US" dirty="0"/>
          </a:p>
          <a:p>
            <a:r>
              <a:rPr lang="en-US" dirty="0"/>
              <a:t>Used to execute SQL queries, table updates, and transactions</a:t>
            </a:r>
          </a:p>
          <a:p>
            <a:r>
              <a:rPr lang="en-US" dirty="0"/>
              <a:t>Then transfers data from </a:t>
            </a:r>
            <a:r>
              <a:rPr lang="en-US" dirty="0" err="1"/>
              <a:t>TFDCommand</a:t>
            </a:r>
            <a:r>
              <a:rPr lang="en-US" dirty="0"/>
              <a:t> into </a:t>
            </a:r>
            <a:r>
              <a:rPr lang="en-US" dirty="0" err="1"/>
              <a:t>TFDMemTable</a:t>
            </a:r>
            <a:endParaRPr lang="en-US" dirty="0"/>
          </a:p>
          <a:p>
            <a:pPr marL="0" indent="0">
              <a:buNone/>
            </a:pPr>
            <a:endParaRPr lang="en-US" dirty="0"/>
          </a:p>
        </p:txBody>
      </p:sp>
      <p:grpSp>
        <p:nvGrpSpPr>
          <p:cNvPr id="48" name="Group 47" descr="Group of the 4 components TFDConnection, TFDCommand, TFDTableAdapter, TFDMemTable">
            <a:extLst>
              <a:ext uri="{FF2B5EF4-FFF2-40B4-BE49-F238E27FC236}">
                <a16:creationId xmlns:a16="http://schemas.microsoft.com/office/drawing/2014/main" id="{C1653017-90F6-1DCC-EEAE-7CDE3CF54613}"/>
              </a:ext>
            </a:extLst>
          </p:cNvPr>
          <p:cNvGrpSpPr/>
          <p:nvPr/>
        </p:nvGrpSpPr>
        <p:grpSpPr>
          <a:xfrm>
            <a:off x="648999" y="3005360"/>
            <a:ext cx="3446765" cy="1425129"/>
            <a:chOff x="648999" y="3005360"/>
            <a:chExt cx="3446765" cy="1425129"/>
          </a:xfrm>
        </p:grpSpPr>
        <p:cxnSp>
          <p:nvCxnSpPr>
            <p:cNvPr id="9" name="Straight Arrow Connector 8">
              <a:extLst>
                <a:ext uri="{FF2B5EF4-FFF2-40B4-BE49-F238E27FC236}">
                  <a16:creationId xmlns:a16="http://schemas.microsoft.com/office/drawing/2014/main" id="{F77A04E7-7704-5A64-644D-F249A0BFE37F}"/>
                </a:ext>
              </a:extLst>
            </p:cNvPr>
            <p:cNvCxnSpPr>
              <a:stCxn id="5" idx="2"/>
              <a:endCxn id="6" idx="0"/>
            </p:cNvCxnSpPr>
            <p:nvPr/>
          </p:nvCxnSpPr>
          <p:spPr>
            <a:xfrm>
              <a:off x="1380519" y="3462597"/>
              <a:ext cx="0" cy="510692"/>
            </a:xfrm>
            <a:prstGeom prst="straightConnector1">
              <a:avLst/>
            </a:prstGeom>
            <a:ln w="38100">
              <a:solidFill>
                <a:schemeClr val="accent4">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7E4FADA-D89A-C4B2-FCB0-7CD640C0597E}"/>
                </a:ext>
              </a:extLst>
            </p:cNvPr>
            <p:cNvCxnSpPr>
              <a:cxnSpLocks/>
              <a:stCxn id="4" idx="2"/>
              <a:endCxn id="7" idx="0"/>
            </p:cNvCxnSpPr>
            <p:nvPr/>
          </p:nvCxnSpPr>
          <p:spPr>
            <a:xfrm>
              <a:off x="3364244" y="3462560"/>
              <a:ext cx="0" cy="510692"/>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27DD314-6D33-9123-0309-B1652C41394A}"/>
                </a:ext>
              </a:extLst>
            </p:cNvPr>
            <p:cNvCxnSpPr>
              <a:cxnSpLocks/>
              <a:stCxn id="7" idx="1"/>
              <a:endCxn id="6" idx="3"/>
            </p:cNvCxnSpPr>
            <p:nvPr/>
          </p:nvCxnSpPr>
          <p:spPr>
            <a:xfrm flipH="1">
              <a:off x="2112039" y="4201852"/>
              <a:ext cx="520685" cy="37"/>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27D2D049-0DB6-A26C-F029-92AA5A4AB2EB}"/>
                </a:ext>
              </a:extLst>
            </p:cNvPr>
            <p:cNvSpPr/>
            <p:nvPr/>
          </p:nvSpPr>
          <p:spPr>
            <a:xfrm>
              <a:off x="2632724" y="3005360"/>
              <a:ext cx="1463040" cy="45720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t>TFDMemTable</a:t>
              </a:r>
              <a:endParaRPr lang="en-US" sz="1100" b="1" dirty="0"/>
            </a:p>
          </p:txBody>
        </p:sp>
        <p:sp>
          <p:nvSpPr>
            <p:cNvPr id="5" name="Rectangle: Rounded Corners 4">
              <a:extLst>
                <a:ext uri="{FF2B5EF4-FFF2-40B4-BE49-F238E27FC236}">
                  <a16:creationId xmlns:a16="http://schemas.microsoft.com/office/drawing/2014/main" id="{17BF74E3-BD0C-5DDF-7EEF-2F5998212189}"/>
                </a:ext>
              </a:extLst>
            </p:cNvPr>
            <p:cNvSpPr/>
            <p:nvPr/>
          </p:nvSpPr>
          <p:spPr>
            <a:xfrm>
              <a:off x="648999" y="3005397"/>
              <a:ext cx="1463040" cy="45720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t>TFDConnection</a:t>
              </a:r>
              <a:endParaRPr lang="en-US" sz="1100" b="1" dirty="0"/>
            </a:p>
          </p:txBody>
        </p:sp>
        <p:sp>
          <p:nvSpPr>
            <p:cNvPr id="6" name="Rectangle: Rounded Corners 5">
              <a:extLst>
                <a:ext uri="{FF2B5EF4-FFF2-40B4-BE49-F238E27FC236}">
                  <a16:creationId xmlns:a16="http://schemas.microsoft.com/office/drawing/2014/main" id="{1BBB2651-E9B5-CD8B-AD15-196582C36BA9}"/>
                </a:ext>
              </a:extLst>
            </p:cNvPr>
            <p:cNvSpPr/>
            <p:nvPr/>
          </p:nvSpPr>
          <p:spPr>
            <a:xfrm>
              <a:off x="648999" y="3973289"/>
              <a:ext cx="1463040" cy="45720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t>TFDCommand</a:t>
              </a:r>
              <a:endParaRPr lang="en-US" sz="1100" b="1" dirty="0"/>
            </a:p>
          </p:txBody>
        </p:sp>
        <p:sp>
          <p:nvSpPr>
            <p:cNvPr id="7" name="Rectangle: Rounded Corners 6">
              <a:extLst>
                <a:ext uri="{FF2B5EF4-FFF2-40B4-BE49-F238E27FC236}">
                  <a16:creationId xmlns:a16="http://schemas.microsoft.com/office/drawing/2014/main" id="{21766ABB-B35A-29C9-6616-007C49175A08}"/>
                </a:ext>
              </a:extLst>
            </p:cNvPr>
            <p:cNvSpPr/>
            <p:nvPr/>
          </p:nvSpPr>
          <p:spPr>
            <a:xfrm>
              <a:off x="2632724" y="3973252"/>
              <a:ext cx="1463040" cy="45720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t>TFDTableAdapter</a:t>
              </a:r>
              <a:endParaRPr lang="en-US" sz="1100" b="1" dirty="0"/>
            </a:p>
          </p:txBody>
        </p:sp>
      </p:grpSp>
      <p:grpSp>
        <p:nvGrpSpPr>
          <p:cNvPr id="47" name="Group 46" descr="Group of the 2 components TFDCommand &amp; TFDQuery">
            <a:extLst>
              <a:ext uri="{FF2B5EF4-FFF2-40B4-BE49-F238E27FC236}">
                <a16:creationId xmlns:a16="http://schemas.microsoft.com/office/drawing/2014/main" id="{9134ECB9-7CB6-F674-06A1-C7148794BD10}"/>
              </a:ext>
            </a:extLst>
          </p:cNvPr>
          <p:cNvGrpSpPr/>
          <p:nvPr/>
        </p:nvGrpSpPr>
        <p:grpSpPr>
          <a:xfrm>
            <a:off x="6620507" y="3089008"/>
            <a:ext cx="1463040" cy="1425092"/>
            <a:chOff x="6002018" y="3089008"/>
            <a:chExt cx="1463040" cy="1425092"/>
          </a:xfrm>
        </p:grpSpPr>
        <p:cxnSp>
          <p:nvCxnSpPr>
            <p:cNvPr id="36" name="Straight Arrow Connector 35">
              <a:extLst>
                <a:ext uri="{FF2B5EF4-FFF2-40B4-BE49-F238E27FC236}">
                  <a16:creationId xmlns:a16="http://schemas.microsoft.com/office/drawing/2014/main" id="{3AD7BEFB-4A45-446E-2F90-665F7D402764}"/>
                </a:ext>
              </a:extLst>
            </p:cNvPr>
            <p:cNvCxnSpPr>
              <a:stCxn id="34" idx="2"/>
              <a:endCxn id="35" idx="0"/>
            </p:cNvCxnSpPr>
            <p:nvPr/>
          </p:nvCxnSpPr>
          <p:spPr>
            <a:xfrm>
              <a:off x="6733538" y="3546208"/>
              <a:ext cx="0" cy="510692"/>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E2420D01-9E8B-AFF7-9CAD-AC49635F19EA}"/>
                </a:ext>
              </a:extLst>
            </p:cNvPr>
            <p:cNvSpPr/>
            <p:nvPr/>
          </p:nvSpPr>
          <p:spPr>
            <a:xfrm>
              <a:off x="6002018" y="3089008"/>
              <a:ext cx="1463040" cy="457200"/>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t>TFDConnection</a:t>
              </a:r>
              <a:endParaRPr lang="en-US" sz="1100" b="1" dirty="0"/>
            </a:p>
          </p:txBody>
        </p:sp>
        <p:sp>
          <p:nvSpPr>
            <p:cNvPr id="35" name="Rectangle: Rounded Corners 34">
              <a:extLst>
                <a:ext uri="{FF2B5EF4-FFF2-40B4-BE49-F238E27FC236}">
                  <a16:creationId xmlns:a16="http://schemas.microsoft.com/office/drawing/2014/main" id="{C7A0B2D0-9B91-0497-9A64-2DB36A662EDA}"/>
                </a:ext>
              </a:extLst>
            </p:cNvPr>
            <p:cNvSpPr/>
            <p:nvPr/>
          </p:nvSpPr>
          <p:spPr>
            <a:xfrm>
              <a:off x="6002018" y="4056900"/>
              <a:ext cx="1463040" cy="457200"/>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t>TFDQuery</a:t>
              </a:r>
              <a:endParaRPr lang="en-US" sz="1100" b="1" dirty="0"/>
            </a:p>
          </p:txBody>
        </p:sp>
      </p:grpSp>
    </p:spTree>
    <p:extLst>
      <p:ext uri="{BB962C8B-B14F-4D97-AF65-F5344CB8AC3E}">
        <p14:creationId xmlns:p14="http://schemas.microsoft.com/office/powerpoint/2010/main" val="1832850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38023C-051D-7C49-7E46-FF7ACDBD9194}"/>
              </a:ext>
            </a:extLst>
          </p:cNvPr>
          <p:cNvSpPr>
            <a:spLocks noGrp="1"/>
          </p:cNvSpPr>
          <p:nvPr>
            <p:ph type="title"/>
          </p:nvPr>
        </p:nvSpPr>
        <p:spPr/>
        <p:txBody>
          <a:bodyPr/>
          <a:lstStyle/>
          <a:p>
            <a:r>
              <a:rPr lang="en-US" sz="3600" dirty="0" err="1"/>
              <a:t>TFDMemTable</a:t>
            </a:r>
            <a:r>
              <a:rPr lang="en-US" sz="3600" dirty="0"/>
              <a:t> Links</a:t>
            </a:r>
          </a:p>
        </p:txBody>
      </p:sp>
      <p:sp>
        <p:nvSpPr>
          <p:cNvPr id="4" name="Text Placeholder 3">
            <a:extLst>
              <a:ext uri="{FF2B5EF4-FFF2-40B4-BE49-F238E27FC236}">
                <a16:creationId xmlns:a16="http://schemas.microsoft.com/office/drawing/2014/main" id="{0E172F65-21B2-9E9F-9764-1750B1A624C7}"/>
              </a:ext>
            </a:extLst>
          </p:cNvPr>
          <p:cNvSpPr>
            <a:spLocks noGrp="1"/>
          </p:cNvSpPr>
          <p:nvPr>
            <p:ph type="body" idx="1"/>
          </p:nvPr>
        </p:nvSpPr>
        <p:spPr/>
        <p:txBody>
          <a:bodyPr/>
          <a:lstStyle/>
          <a:p>
            <a:endParaRPr lang="en-US" dirty="0"/>
          </a:p>
          <a:p>
            <a:r>
              <a:rPr lang="en-US" dirty="0" err="1"/>
              <a:t>DocWiki</a:t>
            </a:r>
            <a:r>
              <a:rPr lang="en-US" dirty="0"/>
              <a:t> links</a:t>
            </a:r>
            <a:endParaRPr lang="en-US" dirty="0">
              <a:hlinkClick r:id="rId2"/>
            </a:endParaRPr>
          </a:p>
          <a:p>
            <a:pPr lvl="1"/>
            <a:r>
              <a:rPr lang="en-US" sz="1600" dirty="0" err="1">
                <a:hlinkClick r:id="rId3"/>
              </a:rPr>
              <a:t>docwiki</a:t>
            </a:r>
            <a:r>
              <a:rPr lang="en-US" sz="1600" dirty="0">
                <a:hlinkClick r:id="rId3"/>
              </a:rPr>
              <a:t>/Libraries/</a:t>
            </a:r>
            <a:r>
              <a:rPr lang="en-US" sz="1600" dirty="0" err="1">
                <a:hlinkClick r:id="rId3"/>
              </a:rPr>
              <a:t>en</a:t>
            </a:r>
            <a:r>
              <a:rPr lang="en-US" sz="1600" dirty="0">
                <a:hlinkClick r:id="rId3"/>
              </a:rPr>
              <a:t>/</a:t>
            </a:r>
            <a:r>
              <a:rPr lang="en-US" sz="1600" dirty="0" err="1">
                <a:hlinkClick r:id="rId3"/>
              </a:rPr>
              <a:t>FireDAC.Comp.Client.TFDMemTable</a:t>
            </a:r>
            <a:r>
              <a:rPr lang="en-US" sz="1600" dirty="0"/>
              <a:t> </a:t>
            </a:r>
          </a:p>
          <a:p>
            <a:pPr lvl="1"/>
            <a:r>
              <a:rPr lang="en-US" sz="1600" dirty="0" err="1">
                <a:hlinkClick r:id="rId2"/>
              </a:rPr>
              <a:t>docwiki</a:t>
            </a:r>
            <a:r>
              <a:rPr lang="en-US" sz="1600" dirty="0">
                <a:hlinkClick r:id="rId2"/>
              </a:rPr>
              <a:t>/RADStudio/en/</a:t>
            </a:r>
            <a:r>
              <a:rPr lang="en-US" sz="1600" dirty="0" err="1">
                <a:hlinkClick r:id="rId2"/>
              </a:rPr>
              <a:t>TFDMemTable_Questions</a:t>
            </a:r>
            <a:r>
              <a:rPr lang="en-US" sz="1600" dirty="0"/>
              <a:t> </a:t>
            </a:r>
          </a:p>
          <a:p>
            <a:pPr lvl="1"/>
            <a:r>
              <a:rPr lang="en-US" sz="1600" dirty="0" err="1">
                <a:hlinkClick r:id="rId4"/>
              </a:rPr>
              <a:t>docwiki</a:t>
            </a:r>
            <a:r>
              <a:rPr lang="en-US" sz="1600" dirty="0">
                <a:hlinkClick r:id="rId4"/>
              </a:rPr>
              <a:t>/Libraries/</a:t>
            </a:r>
            <a:r>
              <a:rPr lang="en-US" sz="1600" dirty="0" err="1">
                <a:hlinkClick r:id="rId4"/>
              </a:rPr>
              <a:t>en</a:t>
            </a:r>
            <a:r>
              <a:rPr lang="en-US" sz="1600" dirty="0">
                <a:hlinkClick r:id="rId4"/>
              </a:rPr>
              <a:t>/</a:t>
            </a:r>
            <a:r>
              <a:rPr lang="en-US" sz="1600" dirty="0" err="1">
                <a:hlinkClick r:id="rId4"/>
              </a:rPr>
              <a:t>FireDAC.Comp.Client.TFDTableAdapter</a:t>
            </a:r>
            <a:r>
              <a:rPr lang="en-US" sz="1600" dirty="0"/>
              <a:t> </a:t>
            </a:r>
          </a:p>
          <a:p>
            <a:pPr lvl="1"/>
            <a:r>
              <a:rPr lang="en-US" sz="1600" dirty="0" err="1">
                <a:hlinkClick r:id="rId5"/>
              </a:rPr>
              <a:t>docwiki</a:t>
            </a:r>
            <a:r>
              <a:rPr lang="en-US" sz="1600" dirty="0">
                <a:hlinkClick r:id="rId5"/>
              </a:rPr>
              <a:t>/</a:t>
            </a:r>
            <a:r>
              <a:rPr lang="en-US" sz="1600" dirty="0" err="1">
                <a:hlinkClick r:id="rId5"/>
              </a:rPr>
              <a:t>CodeExamples</a:t>
            </a:r>
            <a:r>
              <a:rPr lang="en-US" sz="1600" dirty="0">
                <a:hlinkClick r:id="rId5"/>
              </a:rPr>
              <a:t>/</a:t>
            </a:r>
            <a:r>
              <a:rPr lang="en-US" sz="1600" dirty="0" err="1">
                <a:hlinkClick r:id="rId5"/>
              </a:rPr>
              <a:t>en</a:t>
            </a:r>
            <a:r>
              <a:rPr lang="en-US" sz="1600" dirty="0">
                <a:hlinkClick r:id="rId5"/>
              </a:rPr>
              <a:t>/</a:t>
            </a:r>
            <a:r>
              <a:rPr lang="en-US" sz="1600" dirty="0" err="1">
                <a:hlinkClick r:id="rId5"/>
              </a:rPr>
              <a:t>FireDAC.TFDMemTable.Main_Sample</a:t>
            </a:r>
            <a:r>
              <a:rPr lang="en-US" sz="1600" dirty="0"/>
              <a:t> </a:t>
            </a:r>
          </a:p>
          <a:p>
            <a:pPr lvl="1"/>
            <a:r>
              <a:rPr lang="en-US" sz="1600" dirty="0" err="1">
                <a:hlinkClick r:id="rId6"/>
              </a:rPr>
              <a:t>docwiki</a:t>
            </a:r>
            <a:r>
              <a:rPr lang="en-US" sz="1600" dirty="0">
                <a:hlinkClick r:id="rId6"/>
              </a:rPr>
              <a:t>/CodeExamples/en/</a:t>
            </a:r>
            <a:r>
              <a:rPr lang="en-US" sz="1600" dirty="0" err="1">
                <a:hlinkClick r:id="rId6"/>
              </a:rPr>
              <a:t>FireDAC.TFDMemTable.CachedUpdates_Sample</a:t>
            </a:r>
            <a:r>
              <a:rPr lang="en-US" sz="1600" dirty="0"/>
              <a:t>  </a:t>
            </a:r>
          </a:p>
        </p:txBody>
      </p:sp>
    </p:spTree>
    <p:extLst>
      <p:ext uri="{BB962C8B-B14F-4D97-AF65-F5344CB8AC3E}">
        <p14:creationId xmlns:p14="http://schemas.microsoft.com/office/powerpoint/2010/main" val="3874534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3"/>
          <p:cNvSpPr txBox="1">
            <a:spLocks noGrp="1"/>
          </p:cNvSpPr>
          <p:nvPr>
            <p:ph type="title"/>
          </p:nvPr>
        </p:nvSpPr>
        <p:spPr>
          <a:xfrm>
            <a:off x="919709" y="2737813"/>
            <a:ext cx="3652291" cy="690900"/>
          </a:xfrm>
          <a:prstGeom prst="rect">
            <a:avLst/>
          </a:prstGeom>
        </p:spPr>
        <p:txBody>
          <a:bodyPr spcFirstLastPara="1" wrap="square" lIns="45713" tIns="45713" rIns="45713" bIns="45713" anchor="t" anchorCtr="0">
            <a:noAutofit/>
          </a:bodyPr>
          <a:lstStyle/>
          <a:p>
            <a:pPr algn="ctr"/>
            <a:r>
              <a:rPr lang="en-US" sz="3800" dirty="0">
                <a:solidFill>
                  <a:srgbClr val="C00000"/>
                </a:solidFill>
              </a:rPr>
              <a:t>Demonstrations</a:t>
            </a:r>
            <a:endParaRPr sz="3800" dirty="0">
              <a:solidFill>
                <a:srgbClr val="C00000"/>
              </a:solidFill>
            </a:endParaRPr>
          </a:p>
        </p:txBody>
      </p:sp>
      <p:pic>
        <p:nvPicPr>
          <p:cNvPr id="3" name="Graphic 2">
            <a:extLst>
              <a:ext uri="{FF2B5EF4-FFF2-40B4-BE49-F238E27FC236}">
                <a16:creationId xmlns:a16="http://schemas.microsoft.com/office/drawing/2014/main" id="{7C8C1CF2-7F02-511A-7400-62DDFF4192E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8656" y="1078110"/>
            <a:ext cx="2494235" cy="2889250"/>
          </a:xfrm>
          <a:prstGeom prst="rect">
            <a:avLst/>
          </a:prstGeom>
          <a:effectLst>
            <a:glow rad="101600">
              <a:schemeClr val="accent3">
                <a:satMod val="175000"/>
                <a:alpha val="40000"/>
              </a:schemeClr>
            </a:glow>
          </a:effectLst>
        </p:spPr>
      </p:pic>
      <p:sp>
        <p:nvSpPr>
          <p:cNvPr id="5" name="TextBox 4">
            <a:extLst>
              <a:ext uri="{FF2B5EF4-FFF2-40B4-BE49-F238E27FC236}">
                <a16:creationId xmlns:a16="http://schemas.microsoft.com/office/drawing/2014/main" id="{54F2FA4E-44F1-3C3D-086A-7D0AE65375A2}"/>
              </a:ext>
            </a:extLst>
          </p:cNvPr>
          <p:cNvSpPr txBox="1"/>
          <p:nvPr/>
        </p:nvSpPr>
        <p:spPr>
          <a:xfrm>
            <a:off x="773522" y="1691738"/>
            <a:ext cx="3944665" cy="830997"/>
          </a:xfrm>
          <a:prstGeom prst="rect">
            <a:avLst/>
          </a:prstGeom>
          <a:noFill/>
        </p:spPr>
        <p:txBody>
          <a:bodyPr wrap="square">
            <a:spAutoFit/>
          </a:bodyPr>
          <a:lstStyle/>
          <a:p>
            <a:pPr algn="ctr"/>
            <a:r>
              <a:rPr lang="en-US" sz="4800" dirty="0" err="1">
                <a:latin typeface="Consolas" panose="020B0609020204030204" pitchFamily="49" charset="0"/>
              </a:rPr>
              <a:t>TFDMemTable</a:t>
            </a:r>
            <a:endParaRPr lang="en-US" sz="4800" dirty="0">
              <a:latin typeface="Consolas" panose="020B0609020204030204" pitchFamily="49"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EA6191-1447-9990-8945-B664C020BB1D}"/>
              </a:ext>
            </a:extLst>
          </p:cNvPr>
          <p:cNvSpPr>
            <a:spLocks noGrp="1"/>
          </p:cNvSpPr>
          <p:nvPr>
            <p:ph type="title"/>
          </p:nvPr>
        </p:nvSpPr>
        <p:spPr/>
        <p:txBody>
          <a:bodyPr/>
          <a:lstStyle/>
          <a:p>
            <a:r>
              <a:rPr lang="en-US" sz="3200" dirty="0" err="1"/>
              <a:t>TFDLocalSQL</a:t>
            </a:r>
            <a:endParaRPr lang="en-US" sz="3200" dirty="0">
              <a:latin typeface="Roboto Light"/>
              <a:ea typeface="Roboto Light"/>
              <a:sym typeface="Roboto Light"/>
            </a:endParaRPr>
          </a:p>
        </p:txBody>
      </p:sp>
      <p:sp>
        <p:nvSpPr>
          <p:cNvPr id="4" name="Text Placeholder 3">
            <a:extLst>
              <a:ext uri="{FF2B5EF4-FFF2-40B4-BE49-F238E27FC236}">
                <a16:creationId xmlns:a16="http://schemas.microsoft.com/office/drawing/2014/main" id="{9791B948-E353-84B5-694B-1DF56F8D4124}"/>
              </a:ext>
            </a:extLst>
          </p:cNvPr>
          <p:cNvSpPr>
            <a:spLocks noGrp="1"/>
          </p:cNvSpPr>
          <p:nvPr>
            <p:ph type="body" idx="1"/>
          </p:nvPr>
        </p:nvSpPr>
        <p:spPr>
          <a:xfrm>
            <a:off x="466000" y="1460000"/>
            <a:ext cx="5547450" cy="3276750"/>
          </a:xfrm>
        </p:spPr>
        <p:txBody>
          <a:bodyPr/>
          <a:lstStyle/>
          <a:p>
            <a:r>
              <a:rPr lang="en-US" sz="1600" dirty="0"/>
              <a:t>Uses local SQLite-based engine</a:t>
            </a:r>
          </a:p>
          <a:p>
            <a:r>
              <a:rPr lang="en-US" sz="1600" dirty="0"/>
              <a:t>Works with any </a:t>
            </a:r>
            <a:r>
              <a:rPr lang="en-US" sz="1600" dirty="0" err="1"/>
              <a:t>TDataset</a:t>
            </a:r>
            <a:r>
              <a:rPr lang="en-US" sz="1600" dirty="0"/>
              <a:t> descendent</a:t>
            </a:r>
          </a:p>
          <a:p>
            <a:r>
              <a:rPr lang="en-US" sz="1600" dirty="0"/>
              <a:t>Allows for heterogenous joins</a:t>
            </a:r>
          </a:p>
          <a:p>
            <a:r>
              <a:rPr lang="en-US" sz="1600" dirty="0"/>
              <a:t>No DBMS required (besides SQLite)</a:t>
            </a:r>
          </a:p>
          <a:p>
            <a:r>
              <a:rPr lang="en-US" sz="1600" dirty="0" err="1"/>
              <a:t>DocWiki</a:t>
            </a:r>
            <a:endParaRPr lang="en-US" sz="1600" dirty="0"/>
          </a:p>
          <a:p>
            <a:pPr lvl="1"/>
            <a:r>
              <a:rPr lang="en-US" sz="1200" dirty="0" err="1">
                <a:hlinkClick r:id="rId2"/>
              </a:rPr>
              <a:t>docwiki</a:t>
            </a:r>
            <a:r>
              <a:rPr lang="en-US" sz="1200" dirty="0">
                <a:hlinkClick r:id="rId2"/>
              </a:rPr>
              <a:t>/RADStudio/en/Local_SQL_(FireDAC)</a:t>
            </a:r>
            <a:r>
              <a:rPr lang="en-US" sz="1200" dirty="0"/>
              <a:t> </a:t>
            </a:r>
          </a:p>
          <a:p>
            <a:pPr lvl="1"/>
            <a:r>
              <a:rPr lang="en-US" sz="1200" dirty="0" err="1">
                <a:hlinkClick r:id="rId3"/>
              </a:rPr>
              <a:t>docwiki</a:t>
            </a:r>
            <a:r>
              <a:rPr lang="en-US" sz="1200" dirty="0">
                <a:hlinkClick r:id="rId3"/>
              </a:rPr>
              <a:t>/CodeExamples/en/</a:t>
            </a:r>
            <a:r>
              <a:rPr lang="en-US" sz="1200" dirty="0" err="1">
                <a:hlinkClick r:id="rId3"/>
              </a:rPr>
              <a:t>FireDAC.TFDLocalSQL.xDBMS_Sample</a:t>
            </a:r>
            <a:r>
              <a:rPr lang="en-US" sz="1200" dirty="0"/>
              <a:t> </a:t>
            </a:r>
          </a:p>
          <a:p>
            <a:pPr lvl="1"/>
            <a:r>
              <a:rPr lang="en-US" sz="1200" dirty="0" err="1">
                <a:hlinkClick r:id="rId4"/>
              </a:rPr>
              <a:t>docwiki</a:t>
            </a:r>
            <a:r>
              <a:rPr lang="en-US" sz="1200" dirty="0">
                <a:hlinkClick r:id="rId4"/>
              </a:rPr>
              <a:t>/CodeExamples/en/</a:t>
            </a:r>
            <a:r>
              <a:rPr lang="en-US" sz="1200" dirty="0" err="1">
                <a:hlinkClick r:id="rId4"/>
              </a:rPr>
              <a:t>FireDAC.TFDLocalSQL_InMemDB_Sample</a:t>
            </a:r>
            <a:r>
              <a:rPr lang="en-US" sz="1200" dirty="0"/>
              <a:t> </a:t>
            </a:r>
          </a:p>
          <a:p>
            <a:pPr lvl="1"/>
            <a:r>
              <a:rPr lang="en-US" sz="1200" dirty="0" err="1">
                <a:hlinkClick r:id="rId5"/>
              </a:rPr>
              <a:t>docwiki</a:t>
            </a:r>
            <a:r>
              <a:rPr lang="en-US" sz="1200" dirty="0">
                <a:hlinkClick r:id="rId5"/>
              </a:rPr>
              <a:t>/CodeExamples/en/FireDAC.TFDLocalSQL_MegaFMX_Sample</a:t>
            </a:r>
            <a:r>
              <a:rPr lang="en-US" sz="1200" dirty="0"/>
              <a:t> </a:t>
            </a:r>
          </a:p>
        </p:txBody>
      </p:sp>
      <p:pic>
        <p:nvPicPr>
          <p:cNvPr id="6" name="Graphic 5">
            <a:extLst>
              <a:ext uri="{FF2B5EF4-FFF2-40B4-BE49-F238E27FC236}">
                <a16:creationId xmlns:a16="http://schemas.microsoft.com/office/drawing/2014/main" id="{BB7DA875-687D-3269-1AE3-545B61CE734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07019" y="1320263"/>
            <a:ext cx="2570981" cy="2978150"/>
          </a:xfrm>
          <a:prstGeom prst="rect">
            <a:avLst/>
          </a:prstGeom>
        </p:spPr>
      </p:pic>
    </p:spTree>
    <p:extLst>
      <p:ext uri="{BB962C8B-B14F-4D97-AF65-F5344CB8AC3E}">
        <p14:creationId xmlns:p14="http://schemas.microsoft.com/office/powerpoint/2010/main" val="3447697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2381BC-F737-621F-A8A3-07B563D6F667}"/>
              </a:ext>
            </a:extLst>
          </p:cNvPr>
          <p:cNvSpPr>
            <a:spLocks noGrp="1"/>
          </p:cNvSpPr>
          <p:nvPr>
            <p:ph type="title"/>
          </p:nvPr>
        </p:nvSpPr>
        <p:spPr/>
        <p:txBody>
          <a:bodyPr/>
          <a:lstStyle/>
          <a:p>
            <a:r>
              <a:rPr lang="en-US" dirty="0" err="1"/>
              <a:t>TFDBatchMove</a:t>
            </a:r>
            <a:endParaRPr lang="en-US" dirty="0"/>
          </a:p>
        </p:txBody>
      </p:sp>
      <p:sp>
        <p:nvSpPr>
          <p:cNvPr id="5" name="Text Placeholder 4">
            <a:extLst>
              <a:ext uri="{FF2B5EF4-FFF2-40B4-BE49-F238E27FC236}">
                <a16:creationId xmlns:a16="http://schemas.microsoft.com/office/drawing/2014/main" id="{205DC85E-903E-9EB2-995A-818C7477A9F0}"/>
              </a:ext>
            </a:extLst>
          </p:cNvPr>
          <p:cNvSpPr>
            <a:spLocks noGrp="1"/>
          </p:cNvSpPr>
          <p:nvPr>
            <p:ph type="body" idx="1"/>
          </p:nvPr>
        </p:nvSpPr>
        <p:spPr/>
        <p:txBody>
          <a:bodyPr/>
          <a:lstStyle/>
          <a:p>
            <a:r>
              <a:rPr lang="en-US" dirty="0">
                <a:latin typeface="Roboto Light" panose="02000000000000000000" pitchFamily="2" charset="0"/>
                <a:ea typeface="Roboto Light" panose="02000000000000000000" pitchFamily="2" charset="0"/>
              </a:rPr>
              <a:t>Your own personal data pump</a:t>
            </a:r>
          </a:p>
          <a:p>
            <a:r>
              <a:rPr lang="en-US" dirty="0">
                <a:latin typeface="Roboto Light" panose="02000000000000000000" pitchFamily="2" charset="0"/>
                <a:ea typeface="Roboto Light" panose="02000000000000000000" pitchFamily="2" charset="0"/>
              </a:rPr>
              <a:t>Combine with a reader and a writer (mix and match types)</a:t>
            </a:r>
          </a:p>
          <a:p>
            <a:pPr lvl="1">
              <a:buFont typeface="Arial" panose="020B0604020202020204" pitchFamily="34" charset="0"/>
              <a:buChar char="•"/>
            </a:pPr>
            <a:r>
              <a:rPr lang="en-US" b="0" i="0" dirty="0">
                <a:solidFill>
                  <a:srgbClr val="222222"/>
                </a:solidFill>
                <a:effectLst/>
                <a:highlight>
                  <a:srgbClr val="FFFFFF"/>
                </a:highlight>
                <a:latin typeface="Roboto Light" panose="02000000000000000000" pitchFamily="2" charset="0"/>
                <a:ea typeface="Roboto Light" panose="02000000000000000000" pitchFamily="2" charset="0"/>
              </a:rPr>
              <a:t>Text - </a:t>
            </a:r>
            <a:r>
              <a:rPr lang="en-US" b="0" i="0" u="none" strike="noStrike" dirty="0" err="1">
                <a:solidFill>
                  <a:srgbClr val="1562A3"/>
                </a:solidFill>
                <a:effectLst/>
                <a:highlight>
                  <a:srgbClr val="FFFFFF"/>
                </a:highlight>
                <a:latin typeface="Roboto Light" panose="02000000000000000000" pitchFamily="2" charset="0"/>
                <a:ea typeface="Roboto Light" panose="02000000000000000000" pitchFamily="2" charset="0"/>
                <a:hlinkClick r:id="rId2" tooltip="FireDAC.Comp.BatchMove.Text.TFDBatchMoveTextReader"/>
              </a:rPr>
              <a:t>TFDBatchMoveTextReader</a:t>
            </a:r>
            <a:r>
              <a:rPr lang="en-US" b="0" i="0" dirty="0">
                <a:solidFill>
                  <a:srgbClr val="222222"/>
                </a:solidFill>
                <a:effectLst/>
                <a:highlight>
                  <a:srgbClr val="FFFFFF"/>
                </a:highlight>
                <a:latin typeface="Roboto Light" panose="02000000000000000000" pitchFamily="2" charset="0"/>
                <a:ea typeface="Roboto Light" panose="02000000000000000000" pitchFamily="2" charset="0"/>
              </a:rPr>
              <a:t>, </a:t>
            </a:r>
            <a:r>
              <a:rPr lang="en-US" b="0" i="0" u="none" strike="noStrike" dirty="0" err="1">
                <a:solidFill>
                  <a:srgbClr val="1562A3"/>
                </a:solidFill>
                <a:effectLst/>
                <a:highlight>
                  <a:srgbClr val="FFFFFF"/>
                </a:highlight>
                <a:latin typeface="Roboto Light" panose="02000000000000000000" pitchFamily="2" charset="0"/>
                <a:ea typeface="Roboto Light" panose="02000000000000000000" pitchFamily="2" charset="0"/>
                <a:hlinkClick r:id="rId3" tooltip="FireDAC.Comp.BatchMove.Text.TFDBatchMoveTextWriter"/>
              </a:rPr>
              <a:t>TFDBatchMoveTextWriter</a:t>
            </a:r>
            <a:endParaRPr lang="en-US" b="0" i="0" dirty="0">
              <a:solidFill>
                <a:srgbClr val="222222"/>
              </a:solidFill>
              <a:effectLst/>
              <a:highlight>
                <a:srgbClr val="FFFFFF"/>
              </a:highlight>
              <a:latin typeface="Roboto Light" panose="02000000000000000000" pitchFamily="2" charset="0"/>
              <a:ea typeface="Roboto Light" panose="02000000000000000000" pitchFamily="2" charset="0"/>
            </a:endParaRPr>
          </a:p>
          <a:p>
            <a:pPr lvl="1">
              <a:buFont typeface="Arial" panose="020B0604020202020204" pitchFamily="34" charset="0"/>
              <a:buChar char="•"/>
            </a:pPr>
            <a:r>
              <a:rPr lang="en-US" b="0" i="0" dirty="0" err="1">
                <a:solidFill>
                  <a:srgbClr val="222222"/>
                </a:solidFill>
                <a:effectLst/>
                <a:highlight>
                  <a:srgbClr val="FFFFFF"/>
                </a:highlight>
                <a:latin typeface="Roboto Light" panose="02000000000000000000" pitchFamily="2" charset="0"/>
                <a:ea typeface="Roboto Light" panose="02000000000000000000" pitchFamily="2" charset="0"/>
              </a:rPr>
              <a:t>DataSet</a:t>
            </a:r>
            <a:r>
              <a:rPr lang="en-US" b="0" i="0" dirty="0">
                <a:solidFill>
                  <a:srgbClr val="222222"/>
                </a:solidFill>
                <a:effectLst/>
                <a:highlight>
                  <a:srgbClr val="FFFFFF"/>
                </a:highlight>
                <a:latin typeface="Roboto Light" panose="02000000000000000000" pitchFamily="2" charset="0"/>
                <a:ea typeface="Roboto Light" panose="02000000000000000000" pitchFamily="2" charset="0"/>
              </a:rPr>
              <a:t> - </a:t>
            </a:r>
            <a:r>
              <a:rPr lang="en-US" b="0" i="0" u="none" strike="noStrike" dirty="0" err="1">
                <a:solidFill>
                  <a:srgbClr val="1562A3"/>
                </a:solidFill>
                <a:effectLst/>
                <a:highlight>
                  <a:srgbClr val="FFFFFF"/>
                </a:highlight>
                <a:latin typeface="Roboto Light" panose="02000000000000000000" pitchFamily="2" charset="0"/>
                <a:ea typeface="Roboto Light" panose="02000000000000000000" pitchFamily="2" charset="0"/>
                <a:hlinkClick r:id="rId4" tooltip="FireDAC.Comp.BatchMove.DataSet.TFDBatchMoveDataSetReader"/>
              </a:rPr>
              <a:t>TFDBatchMoveDataSetReader</a:t>
            </a:r>
            <a:r>
              <a:rPr lang="en-US" b="0" i="0" dirty="0">
                <a:solidFill>
                  <a:srgbClr val="222222"/>
                </a:solidFill>
                <a:effectLst/>
                <a:highlight>
                  <a:srgbClr val="FFFFFF"/>
                </a:highlight>
                <a:latin typeface="Roboto Light" panose="02000000000000000000" pitchFamily="2" charset="0"/>
                <a:ea typeface="Roboto Light" panose="02000000000000000000" pitchFamily="2" charset="0"/>
              </a:rPr>
              <a:t>, </a:t>
            </a:r>
            <a:r>
              <a:rPr lang="en-US" b="0" i="0" u="none" strike="noStrike" dirty="0" err="1">
                <a:solidFill>
                  <a:srgbClr val="1562A3"/>
                </a:solidFill>
                <a:effectLst/>
                <a:highlight>
                  <a:srgbClr val="FFFFFF"/>
                </a:highlight>
                <a:latin typeface="Roboto Light" panose="02000000000000000000" pitchFamily="2" charset="0"/>
                <a:ea typeface="Roboto Light" panose="02000000000000000000" pitchFamily="2" charset="0"/>
                <a:hlinkClick r:id="rId5" tooltip="FireDAC.Comp.BatchMove.DataSet.TFDBatchMoveDataSetWriter"/>
              </a:rPr>
              <a:t>TFDBatchMoveDataSetWriter</a:t>
            </a:r>
            <a:endParaRPr lang="en-US" b="0" i="0" dirty="0">
              <a:solidFill>
                <a:srgbClr val="222222"/>
              </a:solidFill>
              <a:effectLst/>
              <a:highlight>
                <a:srgbClr val="FFFFFF"/>
              </a:highlight>
              <a:latin typeface="Roboto Light" panose="02000000000000000000" pitchFamily="2" charset="0"/>
              <a:ea typeface="Roboto Light" panose="02000000000000000000" pitchFamily="2" charset="0"/>
            </a:endParaRPr>
          </a:p>
          <a:p>
            <a:pPr lvl="1">
              <a:buFont typeface="Arial" panose="020B0604020202020204" pitchFamily="34" charset="0"/>
              <a:buChar char="•"/>
            </a:pPr>
            <a:r>
              <a:rPr lang="en-US" b="0" i="0" dirty="0">
                <a:solidFill>
                  <a:srgbClr val="222222"/>
                </a:solidFill>
                <a:effectLst/>
                <a:highlight>
                  <a:srgbClr val="FFFFFF"/>
                </a:highlight>
                <a:latin typeface="Roboto Light" panose="02000000000000000000" pitchFamily="2" charset="0"/>
                <a:ea typeface="Roboto Light" panose="02000000000000000000" pitchFamily="2" charset="0"/>
              </a:rPr>
              <a:t>SQL - </a:t>
            </a:r>
            <a:r>
              <a:rPr lang="en-US" b="0" i="0" u="none" strike="noStrike" dirty="0" err="1">
                <a:solidFill>
                  <a:srgbClr val="1562A3"/>
                </a:solidFill>
                <a:effectLst/>
                <a:highlight>
                  <a:srgbClr val="FFFFFF"/>
                </a:highlight>
                <a:latin typeface="Roboto Light" panose="02000000000000000000" pitchFamily="2" charset="0"/>
                <a:ea typeface="Roboto Light" panose="02000000000000000000" pitchFamily="2" charset="0"/>
                <a:hlinkClick r:id="rId6" tooltip="FireDAC.Comp.BatchMove.SQL.TFDBatchMoveSQLReader"/>
              </a:rPr>
              <a:t>TFDBatchMoveSQLReader</a:t>
            </a:r>
            <a:r>
              <a:rPr lang="en-US" b="0" i="0" dirty="0">
                <a:solidFill>
                  <a:srgbClr val="222222"/>
                </a:solidFill>
                <a:effectLst/>
                <a:highlight>
                  <a:srgbClr val="FFFFFF"/>
                </a:highlight>
                <a:latin typeface="Roboto Light" panose="02000000000000000000" pitchFamily="2" charset="0"/>
                <a:ea typeface="Roboto Light" panose="02000000000000000000" pitchFamily="2" charset="0"/>
              </a:rPr>
              <a:t>, </a:t>
            </a:r>
            <a:r>
              <a:rPr lang="en-US" b="0" i="0" u="none" strike="noStrike" dirty="0" err="1">
                <a:solidFill>
                  <a:srgbClr val="1562A3"/>
                </a:solidFill>
                <a:effectLst/>
                <a:highlight>
                  <a:srgbClr val="FFFFFF"/>
                </a:highlight>
                <a:latin typeface="Roboto Light" panose="02000000000000000000" pitchFamily="2" charset="0"/>
                <a:ea typeface="Roboto Light" panose="02000000000000000000" pitchFamily="2" charset="0"/>
                <a:hlinkClick r:id="rId7" tooltip="FireDAC.Comp.BatchMove.SQL.TFDBatchMoveSQLWriter"/>
              </a:rPr>
              <a:t>TFDBatchMoveSQLWriter</a:t>
            </a:r>
            <a:endParaRPr lang="en-US" b="0" i="0" dirty="0">
              <a:solidFill>
                <a:srgbClr val="222222"/>
              </a:solidFill>
              <a:effectLst/>
              <a:highlight>
                <a:srgbClr val="FFFFFF"/>
              </a:highlight>
              <a:latin typeface="Roboto Light" panose="02000000000000000000" pitchFamily="2" charset="0"/>
              <a:ea typeface="Roboto Light" panose="02000000000000000000" pitchFamily="2" charset="0"/>
            </a:endParaRPr>
          </a:p>
          <a:p>
            <a:r>
              <a:rPr lang="en-US" dirty="0">
                <a:latin typeface="Roboto Light" panose="02000000000000000000" pitchFamily="2" charset="0"/>
                <a:ea typeface="Roboto Light" panose="02000000000000000000" pitchFamily="2" charset="0"/>
              </a:rPr>
              <a:t>Even use it from the IDE without compiling</a:t>
            </a:r>
          </a:p>
          <a:p>
            <a:pPr marL="0" indent="0">
              <a:buNone/>
            </a:pPr>
            <a:endParaRPr lang="en-US" dirty="0">
              <a:latin typeface="Roboto Light" panose="02000000000000000000" pitchFamily="2" charset="0"/>
              <a:ea typeface="Roboto Light" panose="02000000000000000000" pitchFamily="2" charset="0"/>
            </a:endParaRPr>
          </a:p>
          <a:p>
            <a:pPr marL="0" indent="0" algn="ctr">
              <a:buNone/>
            </a:pPr>
            <a:r>
              <a:rPr lang="en-US" sz="1800" dirty="0" err="1">
                <a:latin typeface="Roboto Light" panose="02000000000000000000" pitchFamily="2" charset="0"/>
                <a:ea typeface="Roboto Light" panose="02000000000000000000" pitchFamily="2" charset="0"/>
                <a:hlinkClick r:id="rId8"/>
              </a:rPr>
              <a:t>docwiki</a:t>
            </a:r>
            <a:r>
              <a:rPr lang="en-US" sz="1800" dirty="0">
                <a:latin typeface="Roboto Light" panose="02000000000000000000" pitchFamily="2" charset="0"/>
                <a:ea typeface="Roboto Light" panose="02000000000000000000" pitchFamily="2" charset="0"/>
                <a:hlinkClick r:id="rId8"/>
              </a:rPr>
              <a:t>/Libraries/en/FireDAC.Comp.BatchMove.TFDBatchMove</a:t>
            </a:r>
            <a:r>
              <a:rPr lang="en-US" sz="1800" dirty="0">
                <a:latin typeface="Roboto Light" panose="02000000000000000000" pitchFamily="2" charset="0"/>
                <a:ea typeface="Roboto Light" panose="02000000000000000000" pitchFamily="2" charset="0"/>
              </a:rPr>
              <a:t> </a:t>
            </a:r>
          </a:p>
        </p:txBody>
      </p:sp>
      <p:pic>
        <p:nvPicPr>
          <p:cNvPr id="7" name="Graphic 6" descr="Packing Box Open outline">
            <a:extLst>
              <a:ext uri="{FF2B5EF4-FFF2-40B4-BE49-F238E27FC236}">
                <a16:creationId xmlns:a16="http://schemas.microsoft.com/office/drawing/2014/main" id="{27806357-BED8-139B-72A2-B6C7BB4DA8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83650" y="576813"/>
            <a:ext cx="914400" cy="914400"/>
          </a:xfrm>
          <a:prstGeom prst="rect">
            <a:avLst/>
          </a:prstGeom>
        </p:spPr>
      </p:pic>
      <p:pic>
        <p:nvPicPr>
          <p:cNvPr id="13" name="Graphic 12" descr="Box outline">
            <a:extLst>
              <a:ext uri="{FF2B5EF4-FFF2-40B4-BE49-F238E27FC236}">
                <a16:creationId xmlns:a16="http://schemas.microsoft.com/office/drawing/2014/main" id="{2FBFCAD5-1364-BE57-E6F2-B12D819810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98050" y="576813"/>
            <a:ext cx="914400" cy="914400"/>
          </a:xfrm>
          <a:prstGeom prst="rect">
            <a:avLst/>
          </a:prstGeom>
        </p:spPr>
      </p:pic>
    </p:spTree>
    <p:extLst>
      <p:ext uri="{BB962C8B-B14F-4D97-AF65-F5344CB8AC3E}">
        <p14:creationId xmlns:p14="http://schemas.microsoft.com/office/powerpoint/2010/main" val="2344164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8C853-4C88-A337-7261-6B35701BE44F}"/>
              </a:ext>
            </a:extLst>
          </p:cNvPr>
          <p:cNvSpPr>
            <a:spLocks noGrp="1"/>
          </p:cNvSpPr>
          <p:nvPr>
            <p:ph type="title"/>
          </p:nvPr>
        </p:nvSpPr>
        <p:spPr/>
        <p:txBody>
          <a:bodyPr/>
          <a:lstStyle/>
          <a:p>
            <a:r>
              <a:rPr lang="en-US" dirty="0"/>
              <a:t>NoSQL and MongoDB</a:t>
            </a:r>
          </a:p>
        </p:txBody>
      </p:sp>
      <p:sp>
        <p:nvSpPr>
          <p:cNvPr id="3" name="Text Placeholder 2">
            <a:extLst>
              <a:ext uri="{FF2B5EF4-FFF2-40B4-BE49-F238E27FC236}">
                <a16:creationId xmlns:a16="http://schemas.microsoft.com/office/drawing/2014/main" id="{8277AA59-D5E6-971F-5374-97058C09533D}"/>
              </a:ext>
            </a:extLst>
          </p:cNvPr>
          <p:cNvSpPr>
            <a:spLocks noGrp="1"/>
          </p:cNvSpPr>
          <p:nvPr>
            <p:ph type="body" idx="1"/>
          </p:nvPr>
        </p:nvSpPr>
        <p:spPr/>
        <p:txBody>
          <a:bodyPr/>
          <a:lstStyle/>
          <a:p>
            <a:r>
              <a:rPr lang="en-US" dirty="0"/>
              <a:t>One of the most popular document oriented, NoSQL databases</a:t>
            </a:r>
          </a:p>
          <a:p>
            <a:r>
              <a:rPr lang="en-US" dirty="0"/>
              <a:t>Uses JSON-like documents (BSON) with optional schemas</a:t>
            </a:r>
          </a:p>
          <a:p>
            <a:r>
              <a:rPr lang="en-US" dirty="0"/>
              <a:t>RAD Studio includes the client libraries as </a:t>
            </a:r>
            <a:r>
              <a:rPr lang="en-US" dirty="0" err="1"/>
              <a:t>redistributables</a:t>
            </a:r>
            <a:endParaRPr lang="en-US" dirty="0"/>
          </a:p>
          <a:p>
            <a:pPr lvl="1"/>
            <a:r>
              <a:rPr lang="en-US" b="1" dirty="0"/>
              <a:t>libbson-1.0.dll</a:t>
            </a:r>
            <a:r>
              <a:rPr lang="en-US" dirty="0"/>
              <a:t>: a BSON library</a:t>
            </a:r>
          </a:p>
          <a:p>
            <a:pPr lvl="1"/>
            <a:r>
              <a:rPr lang="en-US" b="1" dirty="0"/>
              <a:t>libmongoc-1.0.dll</a:t>
            </a:r>
            <a:r>
              <a:rPr lang="en-US" dirty="0"/>
              <a:t>: a MongoDB C driver.</a:t>
            </a:r>
          </a:p>
          <a:p>
            <a:r>
              <a:rPr lang="en-US" sz="2000" dirty="0" err="1">
                <a:hlinkClick r:id="rId2"/>
              </a:rPr>
              <a:t>docwiki</a:t>
            </a:r>
            <a:r>
              <a:rPr lang="en-US" sz="2000" dirty="0">
                <a:hlinkClick r:id="rId2"/>
              </a:rPr>
              <a:t>/</a:t>
            </a:r>
            <a:r>
              <a:rPr lang="en-US" sz="2000" dirty="0" err="1">
                <a:hlinkClick r:id="rId2"/>
              </a:rPr>
              <a:t>RADStudio</a:t>
            </a:r>
            <a:r>
              <a:rPr lang="en-US" sz="2000" dirty="0">
                <a:hlinkClick r:id="rId2"/>
              </a:rPr>
              <a:t>/</a:t>
            </a:r>
            <a:r>
              <a:rPr lang="en-US" sz="2000" dirty="0" err="1">
                <a:hlinkClick r:id="rId2"/>
              </a:rPr>
              <a:t>en</a:t>
            </a:r>
            <a:r>
              <a:rPr lang="en-US" sz="2000" dirty="0">
                <a:hlinkClick r:id="rId2"/>
              </a:rPr>
              <a:t>/Connect_to_MongoDB_Database_(FireDAC)</a:t>
            </a:r>
            <a:endParaRPr lang="en-US" sz="2000" dirty="0">
              <a:hlinkClick r:id="rId3"/>
            </a:endParaRPr>
          </a:p>
          <a:p>
            <a:r>
              <a:rPr lang="en-US" dirty="0">
                <a:hlinkClick r:id="rId4"/>
              </a:rPr>
              <a:t>mongodb.com</a:t>
            </a:r>
            <a:r>
              <a:rPr lang="en-US" dirty="0"/>
              <a:t>  |  </a:t>
            </a:r>
            <a:r>
              <a:rPr lang="en-US" dirty="0">
                <a:hlinkClick r:id="rId3"/>
              </a:rPr>
              <a:t>hub.docker.com/_/mongo</a:t>
            </a:r>
            <a:r>
              <a:rPr lang="en-US" dirty="0"/>
              <a:t> </a:t>
            </a:r>
          </a:p>
        </p:txBody>
      </p:sp>
      <p:pic>
        <p:nvPicPr>
          <p:cNvPr id="2050" name="Picture 2" descr="undefined">
            <a:extLst>
              <a:ext uri="{FF2B5EF4-FFF2-40B4-BE49-F238E27FC236}">
                <a16:creationId xmlns:a16="http://schemas.microsoft.com/office/drawing/2014/main" id="{6082B30B-47D3-CF95-652B-F1BBDAC71E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9550" y="630340"/>
            <a:ext cx="3009900" cy="75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908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55438-8D19-8F7D-066F-FD0A006A5523}"/>
              </a:ext>
            </a:extLst>
          </p:cNvPr>
          <p:cNvSpPr>
            <a:spLocks noGrp="1"/>
          </p:cNvSpPr>
          <p:nvPr>
            <p:ph type="title"/>
          </p:nvPr>
        </p:nvSpPr>
        <p:spPr>
          <a:xfrm>
            <a:off x="466000" y="629363"/>
            <a:ext cx="5433150" cy="690900"/>
          </a:xfrm>
        </p:spPr>
        <p:txBody>
          <a:bodyPr/>
          <a:lstStyle/>
          <a:p>
            <a:r>
              <a:rPr lang="en-US" dirty="0"/>
              <a:t>New FireDAC Security &amp; Safety</a:t>
            </a:r>
          </a:p>
        </p:txBody>
      </p:sp>
      <p:sp>
        <p:nvSpPr>
          <p:cNvPr id="3" name="Text Placeholder 2">
            <a:extLst>
              <a:ext uri="{FF2B5EF4-FFF2-40B4-BE49-F238E27FC236}">
                <a16:creationId xmlns:a16="http://schemas.microsoft.com/office/drawing/2014/main" id="{B79C9E20-6B8B-6D21-E9FD-7E3A140E35FA}"/>
              </a:ext>
            </a:extLst>
          </p:cNvPr>
          <p:cNvSpPr>
            <a:spLocks noGrp="1"/>
          </p:cNvSpPr>
          <p:nvPr>
            <p:ph type="body" idx="1"/>
          </p:nvPr>
        </p:nvSpPr>
        <p:spPr/>
        <p:txBody>
          <a:bodyPr/>
          <a:lstStyle/>
          <a:p>
            <a:pPr algn="l">
              <a:buFont typeface="Arial" panose="020B0604020202020204" pitchFamily="34" charset="0"/>
              <a:buChar char="•"/>
            </a:pPr>
            <a:r>
              <a:rPr lang="en-US" sz="1800" b="0" i="0" u="none" strike="noStrike" dirty="0" err="1">
                <a:solidFill>
                  <a:srgbClr val="3366BB"/>
                </a:solidFill>
                <a:effectLst/>
                <a:latin typeface="Roboto Light" panose="02000000000000000000" pitchFamily="2" charset="0"/>
                <a:ea typeface="Roboto Light" panose="02000000000000000000" pitchFamily="2" charset="0"/>
                <a:cs typeface="Open Sans" panose="020B0606030504020204" pitchFamily="34" charset="0"/>
                <a:hlinkClick r:id="rId2" tooltip="lib en:FireDAC.Stan.Option.TFDSecurityOptions.AllowedCommandKinds"/>
              </a:rPr>
              <a:t>AllowedCommandKinds</a:t>
            </a:r>
            <a:r>
              <a:rPr lang="en-US" sz="1800" b="0" i="0" dirty="0">
                <a:solidFill>
                  <a:srgbClr val="222222"/>
                </a:solidFill>
                <a:effectLst/>
                <a:latin typeface="Roboto Light" panose="02000000000000000000" pitchFamily="2" charset="0"/>
                <a:ea typeface="Roboto Light" panose="02000000000000000000" pitchFamily="2" charset="0"/>
                <a:cs typeface="Open Sans" panose="020B0606030504020204" pitchFamily="34" charset="0"/>
              </a:rPr>
              <a:t> - Limits the execution of SQL commands vs queries</a:t>
            </a:r>
          </a:p>
          <a:p>
            <a:pPr algn="l">
              <a:buFont typeface="Arial" panose="020B0604020202020204" pitchFamily="34" charset="0"/>
              <a:buChar char="•"/>
            </a:pPr>
            <a:r>
              <a:rPr lang="en-US" sz="1800" b="0" i="0" u="none" strike="noStrike" dirty="0" err="1">
                <a:solidFill>
                  <a:srgbClr val="3366BB"/>
                </a:solidFill>
                <a:effectLst/>
                <a:latin typeface="Roboto Light" panose="02000000000000000000" pitchFamily="2" charset="0"/>
                <a:ea typeface="Roboto Light" panose="02000000000000000000" pitchFamily="2" charset="0"/>
                <a:cs typeface="Open Sans" panose="020B0606030504020204" pitchFamily="34" charset="0"/>
                <a:hlinkClick r:id="rId3" tooltip="lib en:FireDAC.Stan.Option.TFDSecurityOptions.AllowMultiCommands"/>
              </a:rPr>
              <a:t>AllowMultiCommands</a:t>
            </a:r>
            <a:r>
              <a:rPr lang="en-US" sz="1800" b="0" i="0" dirty="0">
                <a:solidFill>
                  <a:srgbClr val="222222"/>
                </a:solidFill>
                <a:effectLst/>
                <a:latin typeface="Roboto Light" panose="02000000000000000000" pitchFamily="2" charset="0"/>
                <a:ea typeface="Roboto Light" panose="02000000000000000000" pitchFamily="2" charset="0"/>
                <a:cs typeface="Open Sans" panose="020B0606030504020204" pitchFamily="34" charset="0"/>
              </a:rPr>
              <a:t> - Enables or disables the execution of multiple SQL commands. On by default: SQLite, PostgreSQL, and MySQL.</a:t>
            </a:r>
          </a:p>
          <a:p>
            <a:pPr algn="l">
              <a:buFont typeface="Arial" panose="020B0604020202020204" pitchFamily="34" charset="0"/>
              <a:buChar char="•"/>
            </a:pPr>
            <a:r>
              <a:rPr lang="en-US" sz="1800" b="0" i="0" u="none" strike="noStrike" dirty="0" err="1">
                <a:solidFill>
                  <a:srgbClr val="3366BB"/>
                </a:solidFill>
                <a:effectLst/>
                <a:latin typeface="Roboto Light" panose="02000000000000000000" pitchFamily="2" charset="0"/>
                <a:ea typeface="Roboto Light" panose="02000000000000000000" pitchFamily="2" charset="0"/>
                <a:cs typeface="Open Sans" panose="020B0606030504020204" pitchFamily="34" charset="0"/>
                <a:hlinkClick r:id="rId4" tooltip="lib en:lib en:FireDAC.Stan.Option.TFDSecurityOptions.AllowSQLChange"/>
              </a:rPr>
              <a:t>AllowSQLChange</a:t>
            </a:r>
            <a:r>
              <a:rPr lang="en-US" sz="1800" b="0" i="0" dirty="0">
                <a:solidFill>
                  <a:srgbClr val="222222"/>
                </a:solidFill>
                <a:effectLst/>
                <a:latin typeface="Roboto Light" panose="02000000000000000000" pitchFamily="2" charset="0"/>
                <a:ea typeface="Roboto Light" panose="02000000000000000000" pitchFamily="2" charset="0"/>
                <a:cs typeface="Open Sans" panose="020B0606030504020204" pitchFamily="34" charset="0"/>
              </a:rPr>
              <a:t> - Avoid changes to the text of a FireDAC SQL query at runtime. A method like </a:t>
            </a:r>
            <a:r>
              <a:rPr lang="en-US" sz="1800" b="0" i="0" dirty="0" err="1">
                <a:solidFill>
                  <a:srgbClr val="222222"/>
                </a:solidFill>
                <a:effectLst/>
                <a:latin typeface="Roboto Light" panose="02000000000000000000" pitchFamily="2" charset="0"/>
                <a:ea typeface="Roboto Light" panose="02000000000000000000" pitchFamily="2" charset="0"/>
                <a:cs typeface="Open Sans" panose="020B0606030504020204" pitchFamily="34" charset="0"/>
              </a:rPr>
              <a:t>DoSQLChanging</a:t>
            </a:r>
            <a:r>
              <a:rPr lang="en-US" sz="1800" b="0" i="0" dirty="0">
                <a:solidFill>
                  <a:srgbClr val="222222"/>
                </a:solidFill>
                <a:effectLst/>
                <a:latin typeface="Roboto Light" panose="02000000000000000000" pitchFamily="2" charset="0"/>
                <a:ea typeface="Roboto Light" panose="02000000000000000000" pitchFamily="2" charset="0"/>
                <a:cs typeface="Open Sans" panose="020B0606030504020204" pitchFamily="34" charset="0"/>
              </a:rPr>
              <a:t> would invoke </a:t>
            </a:r>
            <a:r>
              <a:rPr lang="en-US" sz="1800" b="0" i="0" dirty="0" err="1">
                <a:solidFill>
                  <a:srgbClr val="222222"/>
                </a:solidFill>
                <a:effectLst/>
                <a:latin typeface="Roboto Light" panose="02000000000000000000" pitchFamily="2" charset="0"/>
                <a:ea typeface="Roboto Light" panose="02000000000000000000" pitchFamily="2" charset="0"/>
                <a:cs typeface="Open Sans" panose="020B0606030504020204" pitchFamily="34" charset="0"/>
              </a:rPr>
              <a:t>CheckCanChangeSQL</a:t>
            </a:r>
            <a:r>
              <a:rPr lang="en-US" sz="1800" b="0" i="0" dirty="0">
                <a:solidFill>
                  <a:srgbClr val="222222"/>
                </a:solidFill>
                <a:effectLst/>
                <a:latin typeface="Roboto Light" panose="02000000000000000000" pitchFamily="2" charset="0"/>
                <a:ea typeface="Roboto Light" panose="02000000000000000000" pitchFamily="2" charset="0"/>
                <a:cs typeface="Open Sans" panose="020B0606030504020204" pitchFamily="34" charset="0"/>
              </a:rPr>
              <a:t>, now checking for the specific setting (among other conditions).</a:t>
            </a:r>
          </a:p>
          <a:p>
            <a:pPr algn="l">
              <a:buFont typeface="Arial" panose="020B0604020202020204" pitchFamily="34" charset="0"/>
              <a:buChar char="•"/>
            </a:pPr>
            <a:r>
              <a:rPr lang="en-US" sz="1800" b="0" i="0" u="none" strike="noStrike" dirty="0" err="1">
                <a:solidFill>
                  <a:srgbClr val="3366BB"/>
                </a:solidFill>
                <a:effectLst/>
                <a:latin typeface="Roboto Light" panose="02000000000000000000" pitchFamily="2" charset="0"/>
                <a:ea typeface="Roboto Light" panose="02000000000000000000" pitchFamily="2" charset="0"/>
                <a:cs typeface="Open Sans" panose="020B0606030504020204" pitchFamily="34" charset="0"/>
                <a:hlinkClick r:id="rId5" tooltip="lib en:FireDAC.Stan.Option.TFDSecurityOptions.ExactUpdatedRecsNum"/>
              </a:rPr>
              <a:t>ExactUpdatedRecsNum</a:t>
            </a:r>
            <a:r>
              <a:rPr lang="en-US" sz="1800" b="0" i="0" dirty="0">
                <a:solidFill>
                  <a:srgbClr val="222222"/>
                </a:solidFill>
                <a:effectLst/>
                <a:latin typeface="Roboto Light" panose="02000000000000000000" pitchFamily="2" charset="0"/>
                <a:ea typeface="Roboto Light" panose="02000000000000000000" pitchFamily="2" charset="0"/>
                <a:cs typeface="Open Sans" panose="020B0606030504020204" pitchFamily="34" charset="0"/>
              </a:rPr>
              <a:t> - It is an Integer with a default value of -1. When it is set to &gt; 0 then SQL Updates include extra checks when</a:t>
            </a:r>
          </a:p>
          <a:p>
            <a:pPr marL="457200" lvl="2" indent="0">
              <a:buNone/>
            </a:pPr>
            <a:r>
              <a:rPr lang="en-US" sz="1200" b="0" i="0" dirty="0" err="1">
                <a:solidFill>
                  <a:srgbClr val="222222"/>
                </a:solidFill>
                <a:effectLst/>
                <a:latin typeface="Consolas" panose="020B0609020204030204" pitchFamily="49" charset="0"/>
                <a:ea typeface="Roboto Light" panose="02000000000000000000" pitchFamily="2" charset="0"/>
                <a:cs typeface="Open Sans" panose="020B0606030504020204" pitchFamily="34" charset="0"/>
              </a:rPr>
              <a:t>FDQuery.FetchOptions.Mode</a:t>
            </a:r>
            <a:r>
              <a:rPr lang="en-US" sz="1200" b="0" i="0" dirty="0">
                <a:solidFill>
                  <a:srgbClr val="222222"/>
                </a:solidFill>
                <a:effectLst/>
                <a:latin typeface="Consolas" panose="020B0609020204030204" pitchFamily="49" charset="0"/>
                <a:ea typeface="Roboto Light" panose="02000000000000000000" pitchFamily="2" charset="0"/>
                <a:cs typeface="Open Sans" panose="020B0606030504020204" pitchFamily="34" charset="0"/>
              </a:rPr>
              <a:t> := </a:t>
            </a:r>
            <a:r>
              <a:rPr lang="en-US" sz="1200" b="0" i="0" dirty="0" err="1">
                <a:solidFill>
                  <a:srgbClr val="222222"/>
                </a:solidFill>
                <a:effectLst/>
                <a:latin typeface="Consolas" panose="020B0609020204030204" pitchFamily="49" charset="0"/>
                <a:ea typeface="Roboto Light" panose="02000000000000000000" pitchFamily="2" charset="0"/>
                <a:cs typeface="Open Sans" panose="020B0606030504020204" pitchFamily="34" charset="0"/>
              </a:rPr>
              <a:t>fmExactRecsMax</a:t>
            </a:r>
            <a:r>
              <a:rPr lang="en-US" sz="1200" b="0" i="0" dirty="0">
                <a:solidFill>
                  <a:srgbClr val="222222"/>
                </a:solidFill>
                <a:effectLst/>
                <a:latin typeface="Consolas" panose="020B0609020204030204" pitchFamily="49" charset="0"/>
                <a:ea typeface="Roboto Light" panose="02000000000000000000" pitchFamily="2" charset="0"/>
                <a:cs typeface="Open Sans" panose="020B0606030504020204" pitchFamily="34" charset="0"/>
              </a:rPr>
              <a:t>;</a:t>
            </a:r>
          </a:p>
          <a:p>
            <a:pPr marL="457200" lvl="2" indent="0">
              <a:buNone/>
            </a:pPr>
            <a:r>
              <a:rPr lang="en-US" sz="1200" b="0" i="0" dirty="0" err="1">
                <a:solidFill>
                  <a:srgbClr val="222222"/>
                </a:solidFill>
                <a:effectLst/>
                <a:latin typeface="Consolas" panose="020B0609020204030204" pitchFamily="49" charset="0"/>
                <a:ea typeface="Roboto Light" panose="02000000000000000000" pitchFamily="2" charset="0"/>
                <a:cs typeface="Open Sans" panose="020B0606030504020204" pitchFamily="34" charset="0"/>
              </a:rPr>
              <a:t>FDQuery.FetchOptions.RecsMax</a:t>
            </a:r>
            <a:r>
              <a:rPr lang="en-US" sz="1200" b="0" i="0" dirty="0">
                <a:solidFill>
                  <a:srgbClr val="222222"/>
                </a:solidFill>
                <a:effectLst/>
                <a:latin typeface="Consolas" panose="020B0609020204030204" pitchFamily="49" charset="0"/>
                <a:ea typeface="Roboto Light" panose="02000000000000000000" pitchFamily="2" charset="0"/>
                <a:cs typeface="Open Sans" panose="020B0606030504020204" pitchFamily="34" charset="0"/>
              </a:rPr>
              <a:t> := 1;</a:t>
            </a:r>
          </a:p>
          <a:p>
            <a:pPr algn="l">
              <a:buFont typeface="Arial" panose="020B0604020202020204" pitchFamily="34" charset="0"/>
              <a:buChar char="•"/>
            </a:pPr>
            <a:endParaRPr lang="en-US" sz="1800" b="0" i="0" dirty="0">
              <a:solidFill>
                <a:srgbClr val="222222"/>
              </a:solidFill>
              <a:effectLst/>
              <a:latin typeface="Roboto Light" panose="02000000000000000000" pitchFamily="2" charset="0"/>
              <a:ea typeface="Roboto Light" panose="02000000000000000000" pitchFamily="2" charset="0"/>
              <a:cs typeface="Open Sans" panose="020B0606030504020204" pitchFamily="34" charset="0"/>
            </a:endParaRPr>
          </a:p>
          <a:p>
            <a:pPr algn="l">
              <a:buFont typeface="Arial" panose="020B0604020202020204" pitchFamily="34" charset="0"/>
              <a:buChar char="•"/>
            </a:pPr>
            <a:endParaRPr lang="en-US" sz="1800" b="0" i="0" dirty="0">
              <a:solidFill>
                <a:srgbClr val="222222"/>
              </a:solidFill>
              <a:effectLst/>
              <a:latin typeface="Roboto Light" panose="02000000000000000000" pitchFamily="2" charset="0"/>
              <a:ea typeface="Roboto Light" panose="02000000000000000000" pitchFamily="2" charset="0"/>
              <a:cs typeface="Open Sans" panose="020B0606030504020204" pitchFamily="34" charset="0"/>
            </a:endParaRPr>
          </a:p>
          <a:p>
            <a:endParaRPr lang="en-US" sz="1800" dirty="0">
              <a:latin typeface="Roboto Light" panose="02000000000000000000" pitchFamily="2" charset="0"/>
              <a:ea typeface="Roboto Light" panose="02000000000000000000" pitchFamily="2" charset="0"/>
              <a:cs typeface="Open Sans" panose="020B0606030504020204" pitchFamily="34" charset="0"/>
            </a:endParaRPr>
          </a:p>
        </p:txBody>
      </p:sp>
      <p:pic>
        <p:nvPicPr>
          <p:cNvPr id="10" name="Graphic 9" descr="Key outline">
            <a:extLst>
              <a:ext uri="{FF2B5EF4-FFF2-40B4-BE49-F238E27FC236}">
                <a16:creationId xmlns:a16="http://schemas.microsoft.com/office/drawing/2014/main" id="{450416A2-58EA-8AC6-648F-192E4264B1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2200" y="517613"/>
            <a:ext cx="914400" cy="914400"/>
          </a:xfrm>
          <a:prstGeom prst="rect">
            <a:avLst/>
          </a:prstGeom>
        </p:spPr>
      </p:pic>
      <p:pic>
        <p:nvPicPr>
          <p:cNvPr id="16" name="Graphic 15" descr="Lock outline">
            <a:extLst>
              <a:ext uri="{FF2B5EF4-FFF2-40B4-BE49-F238E27FC236}">
                <a16:creationId xmlns:a16="http://schemas.microsoft.com/office/drawing/2014/main" id="{0D41B1DB-F31F-42E5-FDD1-78BED8978D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6600" y="379926"/>
            <a:ext cx="1080074" cy="1080074"/>
          </a:xfrm>
          <a:prstGeom prst="rect">
            <a:avLst/>
          </a:prstGeom>
        </p:spPr>
      </p:pic>
    </p:spTree>
    <p:extLst>
      <p:ext uri="{BB962C8B-B14F-4D97-AF65-F5344CB8AC3E}">
        <p14:creationId xmlns:p14="http://schemas.microsoft.com/office/powerpoint/2010/main" val="3311481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77583-4C96-4CEE-1620-94ED193CAA27}"/>
              </a:ext>
            </a:extLst>
          </p:cNvPr>
          <p:cNvSpPr>
            <a:spLocks noGrp="1"/>
          </p:cNvSpPr>
          <p:nvPr>
            <p:ph type="title"/>
          </p:nvPr>
        </p:nvSpPr>
        <p:spPr/>
        <p:txBody>
          <a:bodyPr/>
          <a:lstStyle/>
          <a:p>
            <a:r>
              <a:rPr lang="en-US" sz="3200" dirty="0"/>
              <a:t>FireDAC Security Options</a:t>
            </a:r>
          </a:p>
        </p:txBody>
      </p:sp>
      <p:sp>
        <p:nvSpPr>
          <p:cNvPr id="3" name="Text Placeholder 2">
            <a:extLst>
              <a:ext uri="{FF2B5EF4-FFF2-40B4-BE49-F238E27FC236}">
                <a16:creationId xmlns:a16="http://schemas.microsoft.com/office/drawing/2014/main" id="{889F9B72-4CF7-F551-175A-CD96B0687C1F}"/>
              </a:ext>
            </a:extLst>
          </p:cNvPr>
          <p:cNvSpPr>
            <a:spLocks noGrp="1"/>
          </p:cNvSpPr>
          <p:nvPr>
            <p:ph type="body" idx="1"/>
          </p:nvPr>
        </p:nvSpPr>
        <p:spPr>
          <a:xfrm>
            <a:off x="466000" y="1460000"/>
            <a:ext cx="5623984" cy="3276750"/>
          </a:xfrm>
        </p:spPr>
        <p:txBody>
          <a:bodyPr/>
          <a:lstStyle/>
          <a:p>
            <a:r>
              <a:rPr lang="en-US" sz="24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Showing default values</a:t>
            </a:r>
          </a:p>
          <a:p>
            <a:pPr lvl="1"/>
            <a:r>
              <a:rPr lang="en-US" sz="2000" dirty="0" err="1">
                <a:solidFill>
                  <a:srgbClr val="3366BB"/>
                </a:solidFill>
                <a:latin typeface="Roboto Light" panose="02000000000000000000" pitchFamily="2" charset="0"/>
                <a:ea typeface="Roboto Light" panose="02000000000000000000" pitchFamily="2" charset="0"/>
                <a:cs typeface="Open Sans" panose="020B0606030504020204" pitchFamily="34" charset="0"/>
                <a:hlinkClick r:id="rId3" tooltip="lib en:FireDAC.Stan.Option.TFDSecurityOptions.AllowedCommandKinds"/>
              </a:rPr>
              <a:t>AllowedCommandKinds</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 (</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hlinkClick r:id="rId4"/>
              </a:rPr>
              <a:t>Expanded</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a:t>
            </a:r>
            <a:endParaRPr lang="en-US" sz="700" dirty="0">
              <a:solidFill>
                <a:srgbClr val="222222"/>
              </a:solidFill>
              <a:latin typeface="Roboto Light" panose="02000000000000000000" pitchFamily="2" charset="0"/>
              <a:ea typeface="Roboto Light" panose="02000000000000000000" pitchFamily="2" charset="0"/>
              <a:cs typeface="Open Sans" panose="020B0606030504020204" pitchFamily="34" charset="0"/>
            </a:endParaRPr>
          </a:p>
          <a:p>
            <a:pPr lvl="2"/>
            <a:r>
              <a:rPr lang="en-US" sz="1200" dirty="0" err="1">
                <a:solidFill>
                  <a:srgbClr val="222222"/>
                </a:solidFill>
                <a:latin typeface="Roboto Light" panose="02000000000000000000" pitchFamily="2" charset="0"/>
                <a:ea typeface="Roboto Light" panose="02000000000000000000" pitchFamily="2" charset="0"/>
                <a:cs typeface="Open Sans" panose="020B0606030504020204" pitchFamily="34" charset="0"/>
              </a:rPr>
              <a:t>skUnknown</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 </a:t>
            </a:r>
            <a:r>
              <a:rPr lang="en-US" sz="1200" dirty="0" err="1">
                <a:solidFill>
                  <a:srgbClr val="222222"/>
                </a:solidFill>
                <a:latin typeface="Roboto Light" panose="02000000000000000000" pitchFamily="2" charset="0"/>
                <a:ea typeface="Roboto Light" panose="02000000000000000000" pitchFamily="2" charset="0"/>
                <a:cs typeface="Open Sans" panose="020B0606030504020204" pitchFamily="34" charset="0"/>
              </a:rPr>
              <a:t>skSelect</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 </a:t>
            </a:r>
            <a:r>
              <a:rPr lang="en-US" sz="1200" dirty="0" err="1">
                <a:solidFill>
                  <a:srgbClr val="222222"/>
                </a:solidFill>
                <a:latin typeface="Roboto Light" panose="02000000000000000000" pitchFamily="2" charset="0"/>
                <a:ea typeface="Roboto Light" panose="02000000000000000000" pitchFamily="2" charset="0"/>
                <a:cs typeface="Open Sans" panose="020B0606030504020204" pitchFamily="34" charset="0"/>
              </a:rPr>
              <a:t>skSelectForLock</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 </a:t>
            </a:r>
            <a:r>
              <a:rPr lang="en-US" sz="1200" dirty="0" err="1">
                <a:solidFill>
                  <a:srgbClr val="222222"/>
                </a:solidFill>
                <a:latin typeface="Roboto Light" panose="02000000000000000000" pitchFamily="2" charset="0"/>
                <a:ea typeface="Roboto Light" panose="02000000000000000000" pitchFamily="2" charset="0"/>
                <a:cs typeface="Open Sans" panose="020B0606030504020204" pitchFamily="34" charset="0"/>
              </a:rPr>
              <a:t>skSelectForUnLock</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 </a:t>
            </a:r>
            <a:r>
              <a:rPr lang="en-US" sz="1200" dirty="0" err="1">
                <a:solidFill>
                  <a:srgbClr val="222222"/>
                </a:solidFill>
                <a:latin typeface="Roboto Light" panose="02000000000000000000" pitchFamily="2" charset="0"/>
                <a:ea typeface="Roboto Light" panose="02000000000000000000" pitchFamily="2" charset="0"/>
                <a:cs typeface="Open Sans" panose="020B0606030504020204" pitchFamily="34" charset="0"/>
              </a:rPr>
              <a:t>skDelete</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 </a:t>
            </a:r>
            <a:r>
              <a:rPr lang="en-US" sz="1200" dirty="0" err="1">
                <a:solidFill>
                  <a:srgbClr val="222222"/>
                </a:solidFill>
                <a:latin typeface="Roboto Light" panose="02000000000000000000" pitchFamily="2" charset="0"/>
                <a:ea typeface="Roboto Light" panose="02000000000000000000" pitchFamily="2" charset="0"/>
                <a:cs typeface="Open Sans" panose="020B0606030504020204" pitchFamily="34" charset="0"/>
              </a:rPr>
              <a:t>skInsert</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 </a:t>
            </a:r>
            <a:r>
              <a:rPr lang="en-US" sz="1200" dirty="0" err="1">
                <a:solidFill>
                  <a:srgbClr val="222222"/>
                </a:solidFill>
                <a:latin typeface="Roboto Light" panose="02000000000000000000" pitchFamily="2" charset="0"/>
                <a:ea typeface="Roboto Light" panose="02000000000000000000" pitchFamily="2" charset="0"/>
                <a:cs typeface="Open Sans" panose="020B0606030504020204" pitchFamily="34" charset="0"/>
              </a:rPr>
              <a:t>skMerge</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 </a:t>
            </a:r>
            <a:r>
              <a:rPr lang="en-US" sz="1200" dirty="0" err="1">
                <a:solidFill>
                  <a:srgbClr val="222222"/>
                </a:solidFill>
                <a:latin typeface="Roboto Light" panose="02000000000000000000" pitchFamily="2" charset="0"/>
                <a:ea typeface="Roboto Light" panose="02000000000000000000" pitchFamily="2" charset="0"/>
                <a:cs typeface="Open Sans" panose="020B0606030504020204" pitchFamily="34" charset="0"/>
              </a:rPr>
              <a:t>skUpdate</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 </a:t>
            </a:r>
            <a:r>
              <a:rPr lang="en-US" sz="1200" dirty="0" err="1">
                <a:solidFill>
                  <a:srgbClr val="222222"/>
                </a:solidFill>
                <a:latin typeface="Roboto Light" panose="02000000000000000000" pitchFamily="2" charset="0"/>
                <a:ea typeface="Roboto Light" panose="02000000000000000000" pitchFamily="2" charset="0"/>
                <a:cs typeface="Open Sans" panose="020B0606030504020204" pitchFamily="34" charset="0"/>
              </a:rPr>
              <a:t>skCreate</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 </a:t>
            </a:r>
            <a:r>
              <a:rPr lang="en-US" sz="1200" dirty="0" err="1">
                <a:solidFill>
                  <a:srgbClr val="222222"/>
                </a:solidFill>
                <a:latin typeface="Roboto Light" panose="02000000000000000000" pitchFamily="2" charset="0"/>
                <a:ea typeface="Roboto Light" panose="02000000000000000000" pitchFamily="2" charset="0"/>
                <a:cs typeface="Open Sans" panose="020B0606030504020204" pitchFamily="34" charset="0"/>
              </a:rPr>
              <a:t>skAlter</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 </a:t>
            </a:r>
            <a:r>
              <a:rPr lang="en-US" sz="1200" dirty="0" err="1">
                <a:solidFill>
                  <a:srgbClr val="222222"/>
                </a:solidFill>
                <a:latin typeface="Roboto Light" panose="02000000000000000000" pitchFamily="2" charset="0"/>
                <a:ea typeface="Roboto Light" panose="02000000000000000000" pitchFamily="2" charset="0"/>
                <a:cs typeface="Open Sans" panose="020B0606030504020204" pitchFamily="34" charset="0"/>
              </a:rPr>
              <a:t>skDrop</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 </a:t>
            </a:r>
            <a:r>
              <a:rPr lang="en-US" sz="1200" dirty="0" err="1">
                <a:solidFill>
                  <a:srgbClr val="222222"/>
                </a:solidFill>
                <a:latin typeface="Roboto Light" panose="02000000000000000000" pitchFamily="2" charset="0"/>
                <a:ea typeface="Roboto Light" panose="02000000000000000000" pitchFamily="2" charset="0"/>
                <a:cs typeface="Open Sans" panose="020B0606030504020204" pitchFamily="34" charset="0"/>
              </a:rPr>
              <a:t>skStoredProc</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 </a:t>
            </a:r>
            <a:r>
              <a:rPr lang="en-US" sz="1200" dirty="0" err="1">
                <a:solidFill>
                  <a:srgbClr val="222222"/>
                </a:solidFill>
                <a:latin typeface="Roboto Light" panose="02000000000000000000" pitchFamily="2" charset="0"/>
                <a:ea typeface="Roboto Light" panose="02000000000000000000" pitchFamily="2" charset="0"/>
                <a:cs typeface="Open Sans" panose="020B0606030504020204" pitchFamily="34" charset="0"/>
              </a:rPr>
              <a:t>skStoredProcWithCrs</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 </a:t>
            </a:r>
            <a:r>
              <a:rPr lang="en-US" sz="1200" dirty="0" err="1">
                <a:solidFill>
                  <a:srgbClr val="222222"/>
                </a:solidFill>
                <a:latin typeface="Roboto Light" panose="02000000000000000000" pitchFamily="2" charset="0"/>
                <a:ea typeface="Roboto Light" panose="02000000000000000000" pitchFamily="2" charset="0"/>
                <a:cs typeface="Open Sans" panose="020B0606030504020204" pitchFamily="34" charset="0"/>
              </a:rPr>
              <a:t>skStoredProcNoCrs</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 </a:t>
            </a:r>
            <a:r>
              <a:rPr lang="en-US" sz="1200" dirty="0" err="1">
                <a:solidFill>
                  <a:srgbClr val="222222"/>
                </a:solidFill>
                <a:latin typeface="Roboto Light" panose="02000000000000000000" pitchFamily="2" charset="0"/>
                <a:ea typeface="Roboto Light" panose="02000000000000000000" pitchFamily="2" charset="0"/>
                <a:cs typeface="Open Sans" panose="020B0606030504020204" pitchFamily="34" charset="0"/>
              </a:rPr>
              <a:t>skExecute</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 </a:t>
            </a:r>
            <a:r>
              <a:rPr lang="en-US" sz="1200" dirty="0" err="1">
                <a:solidFill>
                  <a:srgbClr val="222222"/>
                </a:solidFill>
                <a:latin typeface="Roboto Light" panose="02000000000000000000" pitchFamily="2" charset="0"/>
                <a:ea typeface="Roboto Light" panose="02000000000000000000" pitchFamily="2" charset="0"/>
                <a:cs typeface="Open Sans" panose="020B0606030504020204" pitchFamily="34" charset="0"/>
              </a:rPr>
              <a:t>skStartTransaction</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 </a:t>
            </a:r>
            <a:r>
              <a:rPr lang="en-US" sz="1200" dirty="0" err="1">
                <a:solidFill>
                  <a:srgbClr val="222222"/>
                </a:solidFill>
                <a:latin typeface="Roboto Light" panose="02000000000000000000" pitchFamily="2" charset="0"/>
                <a:ea typeface="Roboto Light" panose="02000000000000000000" pitchFamily="2" charset="0"/>
                <a:cs typeface="Open Sans" panose="020B0606030504020204" pitchFamily="34" charset="0"/>
              </a:rPr>
              <a:t>skCommit</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 </a:t>
            </a:r>
            <a:r>
              <a:rPr lang="en-US" sz="1200" dirty="0" err="1">
                <a:solidFill>
                  <a:srgbClr val="222222"/>
                </a:solidFill>
                <a:latin typeface="Roboto Light" panose="02000000000000000000" pitchFamily="2" charset="0"/>
                <a:ea typeface="Roboto Light" panose="02000000000000000000" pitchFamily="2" charset="0"/>
                <a:cs typeface="Open Sans" panose="020B0606030504020204" pitchFamily="34" charset="0"/>
              </a:rPr>
              <a:t>skRollback</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 </a:t>
            </a:r>
            <a:r>
              <a:rPr lang="en-US" sz="1200" dirty="0" err="1">
                <a:solidFill>
                  <a:srgbClr val="222222"/>
                </a:solidFill>
                <a:latin typeface="Roboto Light" panose="02000000000000000000" pitchFamily="2" charset="0"/>
                <a:ea typeface="Roboto Light" panose="02000000000000000000" pitchFamily="2" charset="0"/>
                <a:cs typeface="Open Sans" panose="020B0606030504020204" pitchFamily="34" charset="0"/>
              </a:rPr>
              <a:t>skSet</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 </a:t>
            </a:r>
            <a:r>
              <a:rPr lang="en-US" sz="1200" dirty="0" err="1">
                <a:solidFill>
                  <a:srgbClr val="222222"/>
                </a:solidFill>
                <a:latin typeface="Roboto Light" panose="02000000000000000000" pitchFamily="2" charset="0"/>
                <a:ea typeface="Roboto Light" panose="02000000000000000000" pitchFamily="2" charset="0"/>
                <a:cs typeface="Open Sans" panose="020B0606030504020204" pitchFamily="34" charset="0"/>
              </a:rPr>
              <a:t>skSetSchema</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 </a:t>
            </a:r>
            <a:r>
              <a:rPr lang="en-US" sz="1200" dirty="0" err="1">
                <a:solidFill>
                  <a:srgbClr val="222222"/>
                </a:solidFill>
                <a:latin typeface="Roboto Light" panose="02000000000000000000" pitchFamily="2" charset="0"/>
                <a:ea typeface="Roboto Light" panose="02000000000000000000" pitchFamily="2" charset="0"/>
                <a:cs typeface="Open Sans" panose="020B0606030504020204" pitchFamily="34" charset="0"/>
              </a:rPr>
              <a:t>skOther</a:t>
            </a:r>
            <a:r>
              <a:rPr lang="en-US" sz="1200" dirty="0">
                <a:solidFill>
                  <a:srgbClr val="222222"/>
                </a:solidFill>
                <a:latin typeface="Roboto Light" panose="02000000000000000000" pitchFamily="2" charset="0"/>
                <a:ea typeface="Roboto Light" panose="02000000000000000000" pitchFamily="2" charset="0"/>
                <a:cs typeface="Open Sans" panose="020B0606030504020204" pitchFamily="34" charset="0"/>
              </a:rPr>
              <a:t>, </a:t>
            </a:r>
            <a:r>
              <a:rPr lang="en-US" sz="1200" dirty="0" err="1">
                <a:solidFill>
                  <a:srgbClr val="222222"/>
                </a:solidFill>
                <a:latin typeface="Roboto Light" panose="02000000000000000000" pitchFamily="2" charset="0"/>
                <a:ea typeface="Roboto Light" panose="02000000000000000000" pitchFamily="2" charset="0"/>
                <a:cs typeface="Open Sans" panose="020B0606030504020204" pitchFamily="34" charset="0"/>
              </a:rPr>
              <a:t>skNotResolved</a:t>
            </a:r>
            <a:endParaRPr lang="en-US" sz="800" dirty="0">
              <a:solidFill>
                <a:srgbClr val="222222"/>
              </a:solidFill>
              <a:latin typeface="Roboto Light" panose="02000000000000000000" pitchFamily="2" charset="0"/>
              <a:ea typeface="Roboto Light" panose="02000000000000000000" pitchFamily="2" charset="0"/>
              <a:cs typeface="Open Sans" panose="020B0606030504020204" pitchFamily="34" charset="0"/>
            </a:endParaRPr>
          </a:p>
          <a:p>
            <a:pPr lvl="1"/>
            <a:r>
              <a:rPr lang="en-US" sz="2000" dirty="0" err="1">
                <a:solidFill>
                  <a:srgbClr val="3366BB"/>
                </a:solidFill>
                <a:latin typeface="Roboto Light" panose="02000000000000000000" pitchFamily="2" charset="0"/>
                <a:ea typeface="Roboto Light" panose="02000000000000000000" pitchFamily="2" charset="0"/>
                <a:cs typeface="Open Sans" panose="020B0606030504020204" pitchFamily="34" charset="0"/>
                <a:hlinkClick r:id="rId5" tooltip="lib en:FireDAC.Stan.Option.TFDSecurityOptions.AllowMultiCommands"/>
              </a:rPr>
              <a:t>AllowMultiCommands</a:t>
            </a:r>
            <a:endParaRPr lang="en-US" sz="2000" dirty="0">
              <a:solidFill>
                <a:srgbClr val="222222"/>
              </a:solidFill>
              <a:latin typeface="Roboto Light" panose="02000000000000000000" pitchFamily="2" charset="0"/>
              <a:ea typeface="Roboto Light" panose="02000000000000000000" pitchFamily="2" charset="0"/>
              <a:cs typeface="Open Sans" panose="020B0606030504020204" pitchFamily="34" charset="0"/>
            </a:endParaRPr>
          </a:p>
          <a:p>
            <a:pPr lvl="1"/>
            <a:r>
              <a:rPr lang="en-US" sz="2000" dirty="0" err="1">
                <a:solidFill>
                  <a:srgbClr val="3366BB"/>
                </a:solidFill>
                <a:latin typeface="Roboto Light" panose="02000000000000000000" pitchFamily="2" charset="0"/>
                <a:ea typeface="Roboto Light" panose="02000000000000000000" pitchFamily="2" charset="0"/>
                <a:cs typeface="Open Sans" panose="020B0606030504020204" pitchFamily="34" charset="0"/>
                <a:hlinkClick r:id="rId6" tooltip="lib en:lib en:FireDAC.Stan.Option.TFDSecurityOptions.AllowSQLChange"/>
              </a:rPr>
              <a:t>AllowSQLChange</a:t>
            </a:r>
            <a:endParaRPr lang="en-US" sz="2000" dirty="0">
              <a:solidFill>
                <a:srgbClr val="222222"/>
              </a:solidFill>
              <a:latin typeface="Roboto Light" panose="02000000000000000000" pitchFamily="2" charset="0"/>
              <a:ea typeface="Roboto Light" panose="02000000000000000000" pitchFamily="2" charset="0"/>
              <a:cs typeface="Open Sans" panose="020B0606030504020204" pitchFamily="34" charset="0"/>
            </a:endParaRPr>
          </a:p>
          <a:p>
            <a:pPr lvl="1"/>
            <a:r>
              <a:rPr lang="en-US" sz="2000" dirty="0" err="1">
                <a:solidFill>
                  <a:srgbClr val="3366BB"/>
                </a:solidFill>
                <a:latin typeface="Roboto Light" panose="02000000000000000000" pitchFamily="2" charset="0"/>
                <a:ea typeface="Roboto Light" panose="02000000000000000000" pitchFamily="2" charset="0"/>
                <a:cs typeface="Open Sans" panose="020B0606030504020204" pitchFamily="34" charset="0"/>
                <a:hlinkClick r:id="rId7" tooltip="lib en:FireDAC.Stan.Option.TFDSecurityOptions.ExactUpdatedRecsNum"/>
              </a:rPr>
              <a:t>ExactUpdatedRecsNum</a:t>
            </a:r>
            <a:endParaRPr lang="en-US" dirty="0"/>
          </a:p>
        </p:txBody>
      </p:sp>
      <p:pic>
        <p:nvPicPr>
          <p:cNvPr id="5" name="Picture 4" descr="Object Inspector showing TFDQuery default values for SecurityOptions with AllowedCommandKinds expanded">
            <a:extLst>
              <a:ext uri="{FF2B5EF4-FFF2-40B4-BE49-F238E27FC236}">
                <a16:creationId xmlns:a16="http://schemas.microsoft.com/office/drawing/2014/main" id="{BA97F51B-FAF6-718F-4CBD-66299E897112}"/>
              </a:ext>
            </a:extLst>
          </p:cNvPr>
          <p:cNvPicPr>
            <a:picLocks noChangeAspect="1"/>
          </p:cNvPicPr>
          <p:nvPr/>
        </p:nvPicPr>
        <p:blipFill rotWithShape="1">
          <a:blip r:embed="rId8"/>
          <a:srcRect l="36240" b="23580"/>
          <a:stretch/>
        </p:blipFill>
        <p:spPr>
          <a:xfrm>
            <a:off x="6354234" y="362300"/>
            <a:ext cx="2323766" cy="4703403"/>
          </a:xfrm>
          <a:prstGeom prst="rect">
            <a:avLst/>
          </a:prstGeom>
          <a:ln>
            <a:solidFill>
              <a:schemeClr val="tx2">
                <a:lumMod val="50000"/>
              </a:schemeClr>
            </a:solidFill>
          </a:ln>
        </p:spPr>
      </p:pic>
    </p:spTree>
    <p:extLst>
      <p:ext uri="{BB962C8B-B14F-4D97-AF65-F5344CB8AC3E}">
        <p14:creationId xmlns:p14="http://schemas.microsoft.com/office/powerpoint/2010/main" val="3259915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pic>
        <p:nvPicPr>
          <p:cNvPr id="53" name="Google Shape;53;p14">
            <a:extLst>
              <a:ext uri="{C183D7F6-B498-43B3-948B-1728B52AA6E4}">
                <adec:decorative xmlns:adec="http://schemas.microsoft.com/office/drawing/2017/decorative" val="1"/>
              </a:ext>
            </a:extLst>
          </p:cNvPr>
          <p:cNvPicPr preferRelativeResize="0"/>
          <p:nvPr/>
        </p:nvPicPr>
        <p:blipFill>
          <a:blip r:embed="rId3">
            <a:alphaModFix amt="11000"/>
          </a:blip>
          <a:stretch>
            <a:fillRect/>
          </a:stretch>
        </p:blipFill>
        <p:spPr>
          <a:xfrm>
            <a:off x="1153513" y="178906"/>
            <a:ext cx="2881725" cy="4611714"/>
          </a:xfrm>
          <a:prstGeom prst="rect">
            <a:avLst/>
          </a:prstGeom>
          <a:noFill/>
          <a:ln>
            <a:noFill/>
          </a:ln>
        </p:spPr>
      </p:pic>
      <p:sp>
        <p:nvSpPr>
          <p:cNvPr id="55" name="Google Shape;55;p14"/>
          <p:cNvSpPr txBox="1">
            <a:spLocks noGrp="1"/>
          </p:cNvSpPr>
          <p:nvPr>
            <p:ph type="title" idx="4294967295"/>
          </p:nvPr>
        </p:nvSpPr>
        <p:spPr>
          <a:xfrm>
            <a:off x="438700" y="1295988"/>
            <a:ext cx="5055300" cy="2054394"/>
          </a:xfrm>
          <a:prstGeom prst="rect">
            <a:avLst/>
          </a:prstGeom>
          <a:noFill/>
          <a:ln>
            <a:noFill/>
            <a:prstDash/>
          </a:ln>
          <a:effectLst/>
        </p:spPr>
        <p:txBody>
          <a:bodyPr rot="0" spcFirstLastPara="1" vertOverflow="overflow" horzOverflow="overflow" vert="horz" wrap="square" lIns="45713" tIns="45713" rIns="45713" bIns="45713"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350" b="0" i="0" u="none" strike="noStrike" kern="0" cap="none" spc="0" normalizeH="0" baseline="0" noProof="0" dirty="0">
                <a:ln>
                  <a:noFill/>
                </a:ln>
                <a:solidFill>
                  <a:srgbClr val="000000"/>
                </a:solidFill>
                <a:effectLst/>
                <a:uLnTx/>
                <a:uFillTx/>
                <a:latin typeface="Archivo Black"/>
                <a:ea typeface="Archivo Black"/>
                <a:cs typeface="Archivo Black"/>
                <a:sym typeface="Archivo Black"/>
              </a:rPr>
              <a:t>FireDAC</a:t>
            </a:r>
            <a:endParaRPr kumimoji="0" lang="en-US" sz="8800" b="0" i="0" u="none" strike="noStrike" kern="0" cap="none" spc="0" normalizeH="0" baseline="0" noProof="0" dirty="0">
              <a:ln>
                <a:noFill/>
              </a:ln>
              <a:solidFill>
                <a:srgbClr val="000000"/>
              </a:solidFill>
              <a:effectLst/>
              <a:uLnTx/>
              <a:uFillTx/>
              <a:latin typeface="Archivo Black"/>
              <a:ea typeface="Archivo Black"/>
              <a:cs typeface="Archivo Black"/>
              <a:sym typeface="Archivo Black"/>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400" b="0" i="0" u="none" strike="noStrike" kern="0" cap="none" spc="0" normalizeH="0" baseline="0" noProof="0" dirty="0">
                <a:ln>
                  <a:noFill/>
                </a:ln>
                <a:solidFill>
                  <a:srgbClr val="000000"/>
                </a:solidFill>
                <a:effectLst/>
                <a:uLnTx/>
                <a:uFillTx/>
                <a:latin typeface="Archivo Black"/>
                <a:ea typeface="Archivo Black"/>
                <a:cs typeface="Archivo Black"/>
                <a:sym typeface="Archivo Black"/>
              </a:rPr>
              <a:t>Secret Weapons</a:t>
            </a:r>
          </a:p>
        </p:txBody>
      </p:sp>
      <p:sp>
        <p:nvSpPr>
          <p:cNvPr id="54" name="Google Shape;54;p14">
            <a:extLst>
              <a:ext uri="{C183D7F6-B498-43B3-948B-1728B52AA6E4}">
                <adec:decorative xmlns:adec="http://schemas.microsoft.com/office/drawing/2017/decorative" val="0"/>
              </a:ext>
            </a:extLst>
          </p:cNvPr>
          <p:cNvSpPr txBox="1"/>
          <p:nvPr/>
        </p:nvSpPr>
        <p:spPr>
          <a:xfrm>
            <a:off x="438700" y="3347263"/>
            <a:ext cx="5055300" cy="500123"/>
          </a:xfrm>
          <a:prstGeom prst="rect">
            <a:avLst/>
          </a:prstGeom>
          <a:noFill/>
          <a:ln>
            <a:noFill/>
          </a:ln>
        </p:spPr>
        <p:txBody>
          <a:bodyPr spcFirstLastPara="1" wrap="square" lIns="45713" tIns="45713" rIns="45713" bIns="45713" anchor="t" anchorCtr="0">
            <a:spAutoFit/>
          </a:bodyPr>
          <a:lstStyle/>
          <a:p>
            <a:pPr algn="ctr"/>
            <a:r>
              <a:rPr lang="en-US" sz="2650" dirty="0">
                <a:solidFill>
                  <a:srgbClr val="980000"/>
                </a:solidFill>
                <a:latin typeface="Archivo"/>
                <a:ea typeface="Archivo"/>
                <a:cs typeface="Archivo"/>
                <a:sym typeface="Archivo"/>
              </a:rPr>
              <a:t>More than Delphi Data Access</a:t>
            </a:r>
            <a:endParaRPr sz="2650" dirty="0">
              <a:solidFill>
                <a:srgbClr val="980000"/>
              </a:solidFill>
              <a:latin typeface="Archivo"/>
              <a:ea typeface="Archivo"/>
              <a:cs typeface="Archivo"/>
              <a:sym typeface="Archivo"/>
            </a:endParaRPr>
          </a:p>
        </p:txBody>
      </p:sp>
      <p:sp>
        <p:nvSpPr>
          <p:cNvPr id="56" name="Google Shape;56;p14"/>
          <p:cNvSpPr txBox="1"/>
          <p:nvPr/>
        </p:nvSpPr>
        <p:spPr>
          <a:xfrm>
            <a:off x="699100" y="4019550"/>
            <a:ext cx="4612350" cy="446262"/>
          </a:xfrm>
          <a:prstGeom prst="rect">
            <a:avLst/>
          </a:prstGeom>
          <a:noFill/>
          <a:ln>
            <a:noFill/>
          </a:ln>
        </p:spPr>
        <p:txBody>
          <a:bodyPr spcFirstLastPara="1" wrap="square" lIns="45713" tIns="45713" rIns="45713" bIns="45713" anchor="t" anchorCtr="0">
            <a:spAutoFit/>
          </a:bodyPr>
          <a:lstStyle/>
          <a:p>
            <a:pPr algn="ctr"/>
            <a:r>
              <a:rPr lang="en-US" sz="1150" dirty="0">
                <a:latin typeface="Roboto"/>
                <a:ea typeface="Roboto"/>
                <a:cs typeface="Roboto"/>
                <a:sym typeface="Roboto"/>
              </a:rPr>
              <a:t>Slides and samples </a:t>
            </a:r>
          </a:p>
          <a:p>
            <a:pPr algn="ctr"/>
            <a:r>
              <a:rPr lang="en-US" sz="1150" u="sng" dirty="0">
                <a:solidFill>
                  <a:schemeClr val="hlink"/>
                </a:solidFill>
                <a:latin typeface="Roboto"/>
                <a:ea typeface="Roboto"/>
                <a:cs typeface="Roboto"/>
                <a:sym typeface="Roboto"/>
              </a:rPr>
              <a:t>github.com/jimmckeeth/FireDAC-Secret-Weapons</a:t>
            </a:r>
            <a:endParaRPr sz="1150" dirty="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a:spLocks noGrp="1"/>
          </p:cNvSpPr>
          <p:nvPr>
            <p:ph type="title"/>
          </p:nvPr>
        </p:nvSpPr>
        <p:spPr>
          <a:xfrm>
            <a:off x="190500" y="1952625"/>
            <a:ext cx="7264625" cy="1367850"/>
          </a:xfrm>
          <a:prstGeom prst="rect">
            <a:avLst/>
          </a:prstGeom>
        </p:spPr>
        <p:txBody>
          <a:bodyPr spcFirstLastPara="1" wrap="square" lIns="45713" tIns="45713" rIns="45713" bIns="45713" anchor="t" anchorCtr="0">
            <a:noAutofit/>
          </a:bodyPr>
          <a:lstStyle/>
          <a:p>
            <a:r>
              <a:rPr lang="en-US" sz="6450" b="1" dirty="0">
                <a:solidFill>
                  <a:srgbClr val="980000"/>
                </a:solidFill>
                <a:latin typeface="Consolas"/>
                <a:ea typeface="Consolas"/>
                <a:cs typeface="Consolas"/>
                <a:sym typeface="Consolas"/>
              </a:rPr>
              <a:t>FINALIZATION</a:t>
            </a:r>
            <a:endParaRPr sz="6450" b="1" dirty="0">
              <a:solidFill>
                <a:srgbClr val="980000"/>
              </a:solidFill>
              <a:latin typeface="Consolas"/>
              <a:ea typeface="Consolas"/>
              <a:cs typeface="Consolas"/>
              <a:sym typeface="Consolas"/>
            </a:endParaRPr>
          </a:p>
        </p:txBody>
      </p:sp>
      <p:sp>
        <p:nvSpPr>
          <p:cNvPr id="2" name="Google Shape;56;p14">
            <a:extLst>
              <a:ext uri="{FF2B5EF4-FFF2-40B4-BE49-F238E27FC236}">
                <a16:creationId xmlns:a16="http://schemas.microsoft.com/office/drawing/2014/main" id="{16F694CA-11E2-BC47-4F83-D55BA7D211C4}"/>
              </a:ext>
            </a:extLst>
          </p:cNvPr>
          <p:cNvSpPr txBox="1"/>
          <p:nvPr/>
        </p:nvSpPr>
        <p:spPr>
          <a:xfrm>
            <a:off x="377375" y="4359791"/>
            <a:ext cx="4612350" cy="446262"/>
          </a:xfrm>
          <a:prstGeom prst="rect">
            <a:avLst/>
          </a:prstGeom>
          <a:noFill/>
          <a:ln>
            <a:noFill/>
          </a:ln>
        </p:spPr>
        <p:txBody>
          <a:bodyPr spcFirstLastPara="1" wrap="square" lIns="45713" tIns="45713" rIns="45713" bIns="45713" anchor="t" anchorCtr="0">
            <a:spAutoFit/>
          </a:bodyPr>
          <a:lstStyle/>
          <a:p>
            <a:pPr algn="ctr"/>
            <a:r>
              <a:rPr lang="en-US" sz="1150" dirty="0">
                <a:latin typeface="Roboto"/>
                <a:ea typeface="Roboto"/>
                <a:cs typeface="Roboto"/>
                <a:sym typeface="Roboto"/>
              </a:rPr>
              <a:t>Slides and samples </a:t>
            </a:r>
          </a:p>
          <a:p>
            <a:pPr algn="ctr"/>
            <a:r>
              <a:rPr lang="en-US" sz="1150" u="sng" dirty="0">
                <a:solidFill>
                  <a:schemeClr val="hlink"/>
                </a:solidFill>
                <a:latin typeface="Roboto"/>
                <a:ea typeface="Roboto"/>
                <a:cs typeface="Roboto"/>
                <a:sym typeface="Roboto"/>
              </a:rPr>
              <a:t>github.com/jimmckeeth/FireDAC-Secret-Weapons</a:t>
            </a:r>
            <a:endParaRPr sz="1150" dirty="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0"/>
          <p:cNvSpPr txBox="1">
            <a:spLocks noGrp="1"/>
          </p:cNvSpPr>
          <p:nvPr>
            <p:ph type="title"/>
          </p:nvPr>
        </p:nvSpPr>
        <p:spPr>
          <a:xfrm>
            <a:off x="466000" y="629363"/>
            <a:ext cx="8073450" cy="690900"/>
          </a:xfrm>
        </p:spPr>
        <p:txBody>
          <a:bodyPr spcFirstLastPara="1" wrap="square" lIns="45713" tIns="45713" rIns="45713" bIns="45713" anchor="b" anchorCtr="0">
            <a:noAutofit/>
          </a:bodyPr>
          <a:lstStyle/>
          <a:p>
            <a:r>
              <a:rPr lang="en-US" dirty="0"/>
              <a:t>Delphi in Depth: FireDAC</a:t>
            </a:r>
          </a:p>
        </p:txBody>
      </p:sp>
      <p:sp>
        <p:nvSpPr>
          <p:cNvPr id="268" name="Google Shape;268;p40"/>
          <p:cNvSpPr txBox="1">
            <a:spLocks noGrp="1"/>
          </p:cNvSpPr>
          <p:nvPr>
            <p:ph type="body" idx="1"/>
          </p:nvPr>
        </p:nvSpPr>
        <p:spPr>
          <a:xfrm>
            <a:off x="466725" y="1460500"/>
            <a:ext cx="4911187" cy="3276600"/>
          </a:xfrm>
        </p:spPr>
        <p:txBody>
          <a:bodyPr spcFirstLastPara="1" wrap="square" lIns="45713" tIns="45713" rIns="45713" bIns="45713" anchor="t" anchorCtr="0">
            <a:noAutofit/>
          </a:bodyPr>
          <a:lstStyle/>
          <a:p>
            <a:pPr marL="285750" indent="-285750">
              <a:spcAft>
                <a:spcPts val="300"/>
              </a:spcAft>
            </a:pPr>
            <a:r>
              <a:rPr lang="en-US" sz="1800" dirty="0"/>
              <a:t>Definitive book about FireDAC</a:t>
            </a:r>
          </a:p>
          <a:p>
            <a:pPr marL="285750" indent="-285750">
              <a:spcAft>
                <a:spcPts val="300"/>
              </a:spcAft>
            </a:pPr>
            <a:r>
              <a:rPr lang="en-US" sz="1800" dirty="0"/>
              <a:t>Spirit of Delphi winner Cary Jensen,  PH.D.</a:t>
            </a:r>
          </a:p>
          <a:p>
            <a:pPr marL="285750" indent="-285750">
              <a:spcAft>
                <a:spcPts val="300"/>
              </a:spcAft>
            </a:pPr>
            <a:r>
              <a:rPr lang="en-US" sz="1800" dirty="0">
                <a:hlinkClick r:id="rId3"/>
              </a:rPr>
              <a:t>jensendatasystems.com/</a:t>
            </a:r>
            <a:r>
              <a:rPr lang="en-US" sz="1800" dirty="0" err="1">
                <a:hlinkClick r:id="rId3"/>
              </a:rPr>
              <a:t>firedacbook</a:t>
            </a:r>
            <a:r>
              <a:rPr lang="en-US" sz="1800" dirty="0"/>
              <a:t> </a:t>
            </a:r>
          </a:p>
          <a:p>
            <a:pPr marL="514350" lvl="1" indent="-285750">
              <a:spcAft>
                <a:spcPts val="300"/>
              </a:spcAft>
              <a:buSzPct val="100000"/>
            </a:pPr>
            <a:r>
              <a:rPr lang="en-US" sz="1400" dirty="0"/>
              <a:t>Learn how to connect to a wide variety of databases</a:t>
            </a:r>
          </a:p>
          <a:p>
            <a:pPr marL="514350" lvl="1" indent="-285750">
              <a:spcAft>
                <a:spcPts val="300"/>
              </a:spcAft>
              <a:buSzPct val="100000"/>
            </a:pPr>
            <a:r>
              <a:rPr lang="en-US" sz="1400" dirty="0"/>
              <a:t>Optimize your connection configurations</a:t>
            </a:r>
          </a:p>
          <a:p>
            <a:pPr marL="514350" lvl="1" indent="-285750">
              <a:spcAft>
                <a:spcPts val="300"/>
              </a:spcAft>
              <a:buSzPct val="100000"/>
            </a:pPr>
            <a:r>
              <a:rPr lang="en-US" sz="1400" dirty="0"/>
              <a:t>Explore the world of indexes, searches, and filters</a:t>
            </a:r>
          </a:p>
          <a:p>
            <a:pPr marL="514350" lvl="1" indent="-285750">
              <a:spcAft>
                <a:spcPts val="300"/>
              </a:spcAft>
              <a:buSzPct val="100000"/>
            </a:pPr>
            <a:r>
              <a:rPr lang="en-US" sz="1400" dirty="0"/>
              <a:t>Discover the power of persisted datasets</a:t>
            </a:r>
          </a:p>
          <a:p>
            <a:pPr marL="514350" lvl="1" indent="-285750">
              <a:spcAft>
                <a:spcPts val="300"/>
              </a:spcAft>
              <a:buSzPct val="100000"/>
            </a:pPr>
            <a:r>
              <a:rPr lang="en-US" sz="1400" dirty="0"/>
              <a:t>Create flexible queries using macros and FireDAC scalar functions</a:t>
            </a:r>
          </a:p>
          <a:p>
            <a:pPr marL="514350" lvl="1" indent="-285750">
              <a:spcAft>
                <a:spcPts val="300"/>
              </a:spcAft>
              <a:buSzPct val="100000"/>
            </a:pPr>
            <a:r>
              <a:rPr lang="en-US" sz="1400" dirty="0"/>
              <a:t>Achieve blazing performance with Array DML</a:t>
            </a:r>
          </a:p>
          <a:p>
            <a:pPr marL="514350" lvl="1" indent="-285750">
              <a:spcAft>
                <a:spcPts val="300"/>
              </a:spcAft>
              <a:buSzPct val="100000"/>
            </a:pPr>
            <a:r>
              <a:rPr lang="en-US" sz="1400" dirty="0"/>
              <a:t>Master the art of cached updates</a:t>
            </a:r>
          </a:p>
          <a:p>
            <a:pPr marL="514350" lvl="1" indent="-285750">
              <a:spcAft>
                <a:spcPts val="300"/>
              </a:spcAft>
              <a:buSzPct val="100000"/>
            </a:pPr>
            <a:r>
              <a:rPr lang="en-US" sz="1400" dirty="0"/>
              <a:t>Add sophisticated features using Local SQL</a:t>
            </a:r>
          </a:p>
        </p:txBody>
      </p:sp>
      <p:pic>
        <p:nvPicPr>
          <p:cNvPr id="269" name="Google Shape;269;p40" descr="Delphi in Depth: FireDAC book cover"/>
          <p:cNvPicPr preferRelativeResize="0"/>
          <p:nvPr/>
        </p:nvPicPr>
        <p:blipFill>
          <a:blip r:embed="rId4">
            <a:alphaModFix/>
          </a:blip>
          <a:stretch>
            <a:fillRect/>
          </a:stretch>
        </p:blipFill>
        <p:spPr>
          <a:xfrm>
            <a:off x="5462755" y="629363"/>
            <a:ext cx="3076695" cy="410738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1879599" y="1952625"/>
            <a:ext cx="5575525" cy="1367850"/>
          </a:xfrm>
          <a:prstGeom prst="rect">
            <a:avLst/>
          </a:prstGeom>
        </p:spPr>
        <p:txBody>
          <a:bodyPr spcFirstLastPara="1" wrap="square" lIns="45713" tIns="45713" rIns="45713" bIns="45713" anchor="t" anchorCtr="0">
            <a:noAutofit/>
          </a:bodyPr>
          <a:lstStyle/>
          <a:p>
            <a:r>
              <a:rPr lang="en-US" sz="6900" b="1" dirty="0">
                <a:solidFill>
                  <a:srgbClr val="980000"/>
                </a:solidFill>
                <a:latin typeface="Consolas"/>
                <a:ea typeface="Consolas"/>
                <a:cs typeface="Consolas"/>
                <a:sym typeface="Consolas"/>
              </a:rPr>
              <a:t>END.</a:t>
            </a:r>
            <a:endParaRPr sz="6900" b="1" dirty="0">
              <a:solidFill>
                <a:srgbClr val="980000"/>
              </a:solidFill>
              <a:latin typeface="Consolas"/>
              <a:ea typeface="Consolas"/>
              <a:cs typeface="Consolas"/>
              <a:sym typeface="Consolas"/>
            </a:endParaRPr>
          </a:p>
        </p:txBody>
      </p:sp>
    </p:spTree>
    <p:extLst>
      <p:ext uri="{BB962C8B-B14F-4D97-AF65-F5344CB8AC3E}">
        <p14:creationId xmlns:p14="http://schemas.microsoft.com/office/powerpoint/2010/main" val="4081349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5">
            <a:extLst>
              <a:ext uri="{C183D7F6-B498-43B3-948B-1728B52AA6E4}">
                <adec:decorative xmlns:adec="http://schemas.microsoft.com/office/drawing/2017/decorative" val="1"/>
              </a:ext>
            </a:extLst>
          </p:cNvPr>
          <p:cNvPicPr preferRelativeResize="0"/>
          <p:nvPr/>
        </p:nvPicPr>
        <p:blipFill>
          <a:blip r:embed="rId3">
            <a:alphaModFix amt="11000"/>
          </a:blip>
          <a:stretch>
            <a:fillRect/>
          </a:stretch>
        </p:blipFill>
        <p:spPr>
          <a:xfrm>
            <a:off x="2036738" y="194269"/>
            <a:ext cx="2881725" cy="4611714"/>
          </a:xfrm>
          <a:prstGeom prst="rect">
            <a:avLst/>
          </a:prstGeom>
          <a:noFill/>
          <a:ln>
            <a:noFill/>
          </a:ln>
        </p:spPr>
      </p:pic>
      <p:pic>
        <p:nvPicPr>
          <p:cNvPr id="62" name="Google Shape;62;p15">
            <a:extLst>
              <a:ext uri="{C183D7F6-B498-43B3-948B-1728B52AA6E4}">
                <adec:decorative xmlns:adec="http://schemas.microsoft.com/office/drawing/2017/decorative" val="1"/>
              </a:ext>
            </a:extLst>
          </p:cNvPr>
          <p:cNvPicPr preferRelativeResize="0"/>
          <p:nvPr/>
        </p:nvPicPr>
        <p:blipFill rotWithShape="1">
          <a:blip r:embed="rId4">
            <a:alphaModFix/>
          </a:blip>
          <a:srcRect l="28814" t="23639" r="32316" b="50500"/>
          <a:stretch/>
        </p:blipFill>
        <p:spPr>
          <a:xfrm>
            <a:off x="712350" y="1425000"/>
            <a:ext cx="2293500" cy="2293500"/>
          </a:xfrm>
          <a:prstGeom prst="ellipse">
            <a:avLst/>
          </a:prstGeom>
          <a:noFill/>
          <a:ln w="152400" cap="flat" cmpd="sng">
            <a:solidFill>
              <a:srgbClr val="FCE5CD"/>
            </a:solidFill>
            <a:prstDash val="solid"/>
            <a:round/>
            <a:headEnd type="none" w="sm" len="sm"/>
            <a:tailEnd type="none" w="sm" len="sm"/>
          </a:ln>
        </p:spPr>
      </p:pic>
      <p:sp>
        <p:nvSpPr>
          <p:cNvPr id="65" name="Google Shape;65;p15"/>
          <p:cNvSpPr txBox="1">
            <a:spLocks noGrp="1"/>
          </p:cNvSpPr>
          <p:nvPr>
            <p:ph type="title" idx="4294967295"/>
          </p:nvPr>
        </p:nvSpPr>
        <p:spPr>
          <a:xfrm>
            <a:off x="3269850" y="1425000"/>
            <a:ext cx="2973000" cy="569373"/>
          </a:xfrm>
          <a:prstGeom prst="rect">
            <a:avLst/>
          </a:prstGeom>
          <a:noFill/>
          <a:ln>
            <a:noFill/>
            <a:prstDash/>
          </a:ln>
          <a:effectLst/>
        </p:spPr>
        <p:txBody>
          <a:bodyPr rot="0" spcFirstLastPara="1" vertOverflow="overflow" horzOverflow="overflow" vert="horz" wrap="square" lIns="45713" tIns="45713" rIns="45713" bIns="45713"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100" b="0" i="0" u="none" strike="noStrike" kern="0" cap="none" spc="0" normalizeH="0" baseline="0" noProof="0" dirty="0">
                <a:ln>
                  <a:noFill/>
                </a:ln>
                <a:solidFill>
                  <a:srgbClr val="000000"/>
                </a:solidFill>
                <a:effectLst/>
                <a:uLnTx/>
                <a:uFillTx/>
                <a:latin typeface="Archivo Black"/>
                <a:ea typeface="Archivo Black"/>
                <a:cs typeface="Archivo Black"/>
                <a:sym typeface="Archivo Black"/>
              </a:rPr>
              <a:t>Jim McKeeth</a:t>
            </a:r>
          </a:p>
        </p:txBody>
      </p:sp>
      <p:sp>
        <p:nvSpPr>
          <p:cNvPr id="64" name="Google Shape;64;p15"/>
          <p:cNvSpPr txBox="1"/>
          <p:nvPr/>
        </p:nvSpPr>
        <p:spPr>
          <a:xfrm>
            <a:off x="3269850" y="1968000"/>
            <a:ext cx="2973000" cy="515512"/>
          </a:xfrm>
          <a:prstGeom prst="rect">
            <a:avLst/>
          </a:prstGeom>
          <a:noFill/>
          <a:ln>
            <a:noFill/>
          </a:ln>
        </p:spPr>
        <p:txBody>
          <a:bodyPr spcFirstLastPara="1" wrap="square" lIns="45713" tIns="45713" rIns="45713" bIns="45713" anchor="t" anchorCtr="0">
            <a:spAutoFit/>
          </a:bodyPr>
          <a:lstStyle/>
          <a:p>
            <a:r>
              <a:rPr lang="en-US" sz="2750">
                <a:solidFill>
                  <a:srgbClr val="980000"/>
                </a:solidFill>
                <a:latin typeface="Archivo"/>
                <a:ea typeface="Archivo"/>
                <a:cs typeface="Archivo"/>
                <a:sym typeface="Archivo"/>
              </a:rPr>
              <a:t>GDK Software</a:t>
            </a:r>
            <a:endParaRPr sz="2750">
              <a:solidFill>
                <a:srgbClr val="980000"/>
              </a:solidFill>
              <a:latin typeface="Archivo"/>
              <a:ea typeface="Archivo"/>
              <a:cs typeface="Archivo"/>
              <a:sym typeface="Archivo"/>
            </a:endParaRPr>
          </a:p>
        </p:txBody>
      </p:sp>
      <p:sp>
        <p:nvSpPr>
          <p:cNvPr id="66" name="Google Shape;66;p15"/>
          <p:cNvSpPr txBox="1"/>
          <p:nvPr/>
        </p:nvSpPr>
        <p:spPr>
          <a:xfrm>
            <a:off x="3269850" y="2506350"/>
            <a:ext cx="2973000" cy="1184926"/>
          </a:xfrm>
          <a:prstGeom prst="rect">
            <a:avLst/>
          </a:prstGeom>
          <a:noFill/>
          <a:ln>
            <a:noFill/>
          </a:ln>
        </p:spPr>
        <p:txBody>
          <a:bodyPr spcFirstLastPara="1" wrap="square" lIns="45713" tIns="45713" rIns="45713" bIns="45713" anchor="t" anchorCtr="0">
            <a:spAutoFit/>
          </a:bodyPr>
          <a:lstStyle/>
          <a:p>
            <a:r>
              <a:rPr lang="en-US" sz="1800"/>
              <a:t>Embarcadero Delphi MVP</a:t>
            </a:r>
            <a:endParaRPr sz="1800"/>
          </a:p>
          <a:p>
            <a:r>
              <a:rPr lang="en-US" sz="1800"/>
              <a:t>Director of Consulting</a:t>
            </a:r>
            <a:endParaRPr sz="1800"/>
          </a:p>
          <a:p>
            <a:r>
              <a:rPr lang="en-US" sz="1750"/>
              <a:t>jim@gdksoftware.com</a:t>
            </a:r>
            <a:endParaRPr sz="1750"/>
          </a:p>
          <a:p>
            <a:r>
              <a:rPr lang="en-US" sz="1750"/>
              <a:t>gdksoftware.com</a:t>
            </a:r>
            <a:endParaRPr sz="1750"/>
          </a:p>
        </p:txBody>
      </p:sp>
      <p:pic>
        <p:nvPicPr>
          <p:cNvPr id="67" name="Google Shape;67;p15">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1877800" y="4117938"/>
            <a:ext cx="3719062" cy="561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4;p16">
            <a:extLst>
              <a:ext uri="{FF2B5EF4-FFF2-40B4-BE49-F238E27FC236}">
                <a16:creationId xmlns:a16="http://schemas.microsoft.com/office/drawing/2014/main" id="{10D2CCE2-AB21-2098-6FB4-429CF93165E6}"/>
              </a:ext>
              <a:ext uri="{C183D7F6-B498-43B3-948B-1728B52AA6E4}">
                <adec:decorative xmlns:adec="http://schemas.microsoft.com/office/drawing/2017/decorative" val="1"/>
              </a:ext>
            </a:extLst>
          </p:cNvPr>
          <p:cNvPicPr preferRelativeResize="0"/>
          <p:nvPr/>
        </p:nvPicPr>
        <p:blipFill>
          <a:blip r:embed="rId2">
            <a:alphaModFix amt="11000"/>
          </a:blip>
          <a:stretch>
            <a:fillRect/>
          </a:stretch>
        </p:blipFill>
        <p:spPr>
          <a:xfrm>
            <a:off x="5574769" y="406750"/>
            <a:ext cx="2881725" cy="4611714"/>
          </a:xfrm>
          <a:prstGeom prst="rect">
            <a:avLst/>
          </a:prstGeom>
          <a:noFill/>
          <a:ln>
            <a:noFill/>
          </a:ln>
        </p:spPr>
      </p:pic>
      <p:sp>
        <p:nvSpPr>
          <p:cNvPr id="2" name="Title 1">
            <a:extLst>
              <a:ext uri="{FF2B5EF4-FFF2-40B4-BE49-F238E27FC236}">
                <a16:creationId xmlns:a16="http://schemas.microsoft.com/office/drawing/2014/main" id="{F75DE68C-CB03-C712-A32B-F2A2EA041B23}"/>
              </a:ext>
            </a:extLst>
          </p:cNvPr>
          <p:cNvSpPr>
            <a:spLocks noGrp="1"/>
          </p:cNvSpPr>
          <p:nvPr>
            <p:ph type="title"/>
          </p:nvPr>
        </p:nvSpPr>
        <p:spPr/>
        <p:txBody>
          <a:bodyPr/>
          <a:lstStyle/>
          <a:p>
            <a:r>
              <a:rPr lang="en-US" sz="3600" b="1" dirty="0">
                <a:solidFill>
                  <a:srgbClr val="980000"/>
                </a:solidFill>
                <a:latin typeface="Archivo"/>
                <a:ea typeface="Archivo"/>
                <a:cs typeface="Archivo"/>
                <a:sym typeface="Archivo"/>
              </a:rPr>
              <a:t>INTERFACE</a:t>
            </a:r>
            <a:endParaRPr lang="en-US" sz="3600" dirty="0"/>
          </a:p>
        </p:txBody>
      </p:sp>
      <p:sp>
        <p:nvSpPr>
          <p:cNvPr id="3" name="Text Placeholder 2">
            <a:extLst>
              <a:ext uri="{FF2B5EF4-FFF2-40B4-BE49-F238E27FC236}">
                <a16:creationId xmlns:a16="http://schemas.microsoft.com/office/drawing/2014/main" id="{D259A2D9-DB22-CE2D-4AE0-ACD9F3DD4B91}"/>
              </a:ext>
            </a:extLst>
          </p:cNvPr>
          <p:cNvSpPr>
            <a:spLocks noGrp="1"/>
          </p:cNvSpPr>
          <p:nvPr>
            <p:ph type="body" idx="1"/>
          </p:nvPr>
        </p:nvSpPr>
        <p:spPr>
          <a:xfrm>
            <a:off x="466000" y="1460000"/>
            <a:ext cx="4742650" cy="3276750"/>
          </a:xfrm>
        </p:spPr>
        <p:txBody>
          <a:bodyPr/>
          <a:lstStyle/>
          <a:p>
            <a:pPr>
              <a:spcAft>
                <a:spcPts val="1200"/>
              </a:spcAft>
              <a:buSzPct val="100000"/>
              <a:buFont typeface="Arial" panose="020B0604020202020204" pitchFamily="34" charset="0"/>
              <a:buChar char="•"/>
            </a:pPr>
            <a:r>
              <a:rPr lang="en-US" dirty="0"/>
              <a:t>In-Memory Tables</a:t>
            </a:r>
          </a:p>
          <a:p>
            <a:pPr>
              <a:spcAft>
                <a:spcPts val="1200"/>
              </a:spcAft>
              <a:buSzPct val="100000"/>
              <a:buFont typeface="Arial" panose="020B0604020202020204" pitchFamily="34" charset="0"/>
              <a:buChar char="•"/>
            </a:pPr>
            <a:r>
              <a:rPr lang="en-US" dirty="0"/>
              <a:t>Local SQL</a:t>
            </a:r>
          </a:p>
          <a:p>
            <a:pPr>
              <a:spcAft>
                <a:spcPts val="1200"/>
              </a:spcAft>
              <a:buSzPct val="100000"/>
              <a:buFont typeface="Arial" panose="020B0604020202020204" pitchFamily="34" charset="0"/>
              <a:buChar char="•"/>
            </a:pPr>
            <a:r>
              <a:rPr lang="en-US" dirty="0"/>
              <a:t>Batch Move</a:t>
            </a:r>
          </a:p>
          <a:p>
            <a:pPr>
              <a:spcAft>
                <a:spcPts val="1200"/>
              </a:spcAft>
              <a:buSzPct val="100000"/>
              <a:buFont typeface="Arial" panose="020B0604020202020204" pitchFamily="34" charset="0"/>
              <a:buChar char="•"/>
            </a:pPr>
            <a:r>
              <a:rPr lang="en-US" dirty="0"/>
              <a:t>NoSQL &amp; MongoDB</a:t>
            </a:r>
          </a:p>
          <a:p>
            <a:pPr>
              <a:spcAft>
                <a:spcPts val="1200"/>
              </a:spcAft>
              <a:buSzPct val="100000"/>
              <a:buFont typeface="Arial" panose="020B0604020202020204" pitchFamily="34" charset="0"/>
              <a:buChar char="•"/>
            </a:pPr>
            <a:r>
              <a:rPr lang="en-US" dirty="0"/>
              <a:t>New Security &amp; Safety Features</a:t>
            </a:r>
          </a:p>
          <a:p>
            <a:pPr>
              <a:spcAft>
                <a:spcPts val="1200"/>
              </a:spcAft>
              <a:buSzPct val="100000"/>
              <a:buFont typeface="Arial" panose="020B0604020202020204" pitchFamily="34" charset="0"/>
              <a:buChar char="•"/>
            </a:pPr>
            <a:r>
              <a:rPr lang="en-US" dirty="0"/>
              <a:t>More resources</a:t>
            </a:r>
          </a:p>
          <a:p>
            <a:pPr>
              <a:spcAft>
                <a:spcPts val="1200"/>
              </a:spcAft>
              <a:buSzPct val="100000"/>
              <a:buFont typeface="Arial" panose="020B0604020202020204" pitchFamily="34" charset="0"/>
              <a:buChar char="•"/>
            </a:pPr>
            <a:endParaRPr lang="en-US" dirty="0"/>
          </a:p>
        </p:txBody>
      </p:sp>
      <p:sp>
        <p:nvSpPr>
          <p:cNvPr id="6" name="Google Shape;56;p14">
            <a:extLst>
              <a:ext uri="{FF2B5EF4-FFF2-40B4-BE49-F238E27FC236}">
                <a16:creationId xmlns:a16="http://schemas.microsoft.com/office/drawing/2014/main" id="{1BACDA8B-059D-670D-1308-1ECB6BDCFDD1}"/>
              </a:ext>
            </a:extLst>
          </p:cNvPr>
          <p:cNvSpPr txBox="1"/>
          <p:nvPr/>
        </p:nvSpPr>
        <p:spPr>
          <a:xfrm>
            <a:off x="4709456" y="3759574"/>
            <a:ext cx="4612350" cy="977176"/>
          </a:xfrm>
          <a:prstGeom prst="rect">
            <a:avLst/>
          </a:prstGeom>
          <a:noFill/>
          <a:ln>
            <a:noFill/>
          </a:ln>
        </p:spPr>
        <p:txBody>
          <a:bodyPr spcFirstLastPara="1" wrap="square" lIns="45713" tIns="45713" rIns="45713" bIns="45713" anchor="t" anchorCtr="0">
            <a:spAutoFit/>
          </a:bodyPr>
          <a:lstStyle/>
          <a:p>
            <a:pPr algn="ctr"/>
            <a:r>
              <a:rPr lang="en-US" sz="1150" dirty="0">
                <a:latin typeface="Roboto"/>
                <a:ea typeface="Roboto"/>
                <a:cs typeface="Roboto"/>
                <a:sym typeface="Roboto"/>
              </a:rPr>
              <a:t>Slides and samples for this session</a:t>
            </a:r>
          </a:p>
          <a:p>
            <a:pPr algn="ctr"/>
            <a:r>
              <a:rPr lang="en-US" sz="1150" u="sng" dirty="0">
                <a:solidFill>
                  <a:schemeClr val="hlink"/>
                </a:solidFill>
                <a:latin typeface="Roboto"/>
                <a:ea typeface="Roboto"/>
                <a:cs typeface="Roboto"/>
                <a:sym typeface="Roboto"/>
              </a:rPr>
              <a:t>github.com/jimmckeeth/FireDAC-Secret-Weapons</a:t>
            </a:r>
          </a:p>
          <a:p>
            <a:pPr algn="ctr"/>
            <a:r>
              <a:rPr lang="en-US" sz="1150" dirty="0">
                <a:latin typeface="Roboto"/>
                <a:ea typeface="Roboto"/>
                <a:cs typeface="Roboto"/>
                <a:sym typeface="Roboto"/>
              </a:rPr>
              <a:t> </a:t>
            </a:r>
          </a:p>
          <a:p>
            <a:pPr algn="ctr"/>
            <a:r>
              <a:rPr lang="en-US" sz="1150" dirty="0">
                <a:latin typeface="Roboto"/>
                <a:ea typeface="Roboto"/>
                <a:cs typeface="Roboto"/>
                <a:sym typeface="Roboto"/>
              </a:rPr>
              <a:t>Review the fundamentals</a:t>
            </a:r>
          </a:p>
          <a:p>
            <a:pPr algn="ctr"/>
            <a:r>
              <a:rPr lang="en-US" sz="1150" u="sng" dirty="0">
                <a:solidFill>
                  <a:schemeClr val="hlink"/>
                </a:solidFill>
                <a:latin typeface="Roboto"/>
                <a:ea typeface="Roboto"/>
                <a:cs typeface="Roboto"/>
                <a:sym typeface="Roboto"/>
              </a:rPr>
              <a:t>github.com/jimmckeeth/FireDAC-Fundamentals</a:t>
            </a:r>
          </a:p>
        </p:txBody>
      </p:sp>
    </p:spTree>
    <p:extLst>
      <p:ext uri="{BB962C8B-B14F-4D97-AF65-F5344CB8AC3E}">
        <p14:creationId xmlns:p14="http://schemas.microsoft.com/office/powerpoint/2010/main" val="4238593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465988" y="467177"/>
            <a:ext cx="7077750" cy="4139250"/>
          </a:xfrm>
          <a:prstGeom prst="rect">
            <a:avLst/>
          </a:prstGeom>
        </p:spPr>
        <p:txBody>
          <a:bodyPr spcFirstLastPara="1" wrap="square" lIns="45713" tIns="45713" rIns="45713" bIns="45713" anchor="t" anchorCtr="0">
            <a:noAutofit/>
          </a:bodyPr>
          <a:lstStyle/>
          <a:p>
            <a:pPr marL="0" marR="0">
              <a:spcBef>
                <a:spcPts val="0"/>
              </a:spcBef>
              <a:spcAft>
                <a:spcPts val="0"/>
              </a:spcAft>
            </a:pPr>
            <a:r>
              <a:rPr lang="en-US" sz="1800" b="1" dirty="0">
                <a:effectLst/>
                <a:latin typeface="Aptos" panose="020B0004020202020204" pitchFamily="34" charset="0"/>
                <a:ea typeface="Aptos" panose="020B0004020202020204" pitchFamily="34" charset="0"/>
                <a:cs typeface="Aptos" panose="020B0004020202020204" pitchFamily="34" charset="0"/>
              </a:rPr>
              <a:t>FireDAC: Your Ultimate Dataset Secret Weapon</a:t>
            </a:r>
            <a:br>
              <a:rPr lang="en-US" sz="1800" dirty="0">
                <a:effectLst/>
                <a:latin typeface="Aptos" panose="020B0004020202020204" pitchFamily="34" charset="0"/>
                <a:ea typeface="Aptos" panose="020B0004020202020204" pitchFamily="34" charset="0"/>
                <a:cs typeface="Aptos" panose="020B0004020202020204" pitchFamily="34" charset="0"/>
              </a:rPr>
            </a:br>
            <a:r>
              <a:rPr lang="en-US" sz="1800" i="1" dirty="0">
                <a:effectLst/>
                <a:latin typeface="Aptos" panose="020B0004020202020204" pitchFamily="34" charset="0"/>
                <a:ea typeface="Aptos" panose="020B0004020202020204" pitchFamily="34" charset="0"/>
                <a:cs typeface="Aptos" panose="020B0004020202020204" pitchFamily="34" charset="0"/>
              </a:rPr>
              <a:t>Elevate your data manipulation skills with FireDAC in this advanced session. Learn how to import, export, and migrate data efficiently in batches. Discover the power of executing SQL across diverse data sources, including joining tables from different databases. Explore techniques for working with NoSQL databases and even managing data without a database using in-memory datasets. This session will equip you with the tools to handle complex data scenarios with ease and precision.</a:t>
            </a:r>
            <a:endParaRPr lang="en-US" sz="1800" dirty="0">
              <a:effectLst/>
              <a:latin typeface="Aptos" panose="020B0004020202020204" pitchFamily="34" charset="0"/>
              <a:ea typeface="Aptos" panose="020B0004020202020204" pitchFamily="34" charset="0"/>
              <a:cs typeface="Aptos" panose="020B00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77375" y="2133599"/>
            <a:ext cx="7077750" cy="1186875"/>
          </a:xfrm>
          <a:prstGeom prst="rect">
            <a:avLst/>
          </a:prstGeom>
        </p:spPr>
        <p:txBody>
          <a:bodyPr spcFirstLastPara="1" wrap="square" lIns="45713" tIns="45713" rIns="45713" bIns="45713" anchor="t" anchorCtr="0">
            <a:noAutofit/>
          </a:bodyPr>
          <a:lstStyle/>
          <a:p>
            <a:r>
              <a:rPr lang="en-US" sz="5200" b="1" dirty="0">
                <a:solidFill>
                  <a:srgbClr val="980000"/>
                </a:solidFill>
                <a:latin typeface="Consolas"/>
                <a:ea typeface="Consolas"/>
                <a:cs typeface="Consolas"/>
                <a:sym typeface="Consolas"/>
              </a:rPr>
              <a:t>IMPLEMENTATION</a:t>
            </a:r>
            <a:endParaRPr sz="5200" b="1" dirty="0">
              <a:solidFill>
                <a:srgbClr val="980000"/>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38023C-051D-7C49-7E46-FF7ACDBD9194}"/>
              </a:ext>
            </a:extLst>
          </p:cNvPr>
          <p:cNvSpPr>
            <a:spLocks noGrp="1"/>
          </p:cNvSpPr>
          <p:nvPr>
            <p:ph type="title"/>
          </p:nvPr>
        </p:nvSpPr>
        <p:spPr/>
        <p:txBody>
          <a:bodyPr/>
          <a:lstStyle/>
          <a:p>
            <a:r>
              <a:rPr lang="en-US" sz="3600" dirty="0" err="1"/>
              <a:t>TFDMemTable</a:t>
            </a:r>
            <a:endParaRPr lang="en-US" sz="3600" dirty="0"/>
          </a:p>
        </p:txBody>
      </p:sp>
      <p:sp>
        <p:nvSpPr>
          <p:cNvPr id="12" name="Text Placeholder 11">
            <a:extLst>
              <a:ext uri="{FF2B5EF4-FFF2-40B4-BE49-F238E27FC236}">
                <a16:creationId xmlns:a16="http://schemas.microsoft.com/office/drawing/2014/main" id="{0FC7C9AA-B9FC-3C25-4747-3260C9951D7E}"/>
              </a:ext>
            </a:extLst>
          </p:cNvPr>
          <p:cNvSpPr>
            <a:spLocks noGrp="1"/>
          </p:cNvSpPr>
          <p:nvPr>
            <p:ph type="body" idx="1"/>
          </p:nvPr>
        </p:nvSpPr>
        <p:spPr>
          <a:xfrm>
            <a:off x="466000" y="1460000"/>
            <a:ext cx="4106000" cy="3276750"/>
          </a:xfrm>
        </p:spPr>
        <p:txBody>
          <a:bodyPr/>
          <a:lstStyle/>
          <a:p>
            <a:pPr>
              <a:lnSpc>
                <a:spcPct val="150000"/>
              </a:lnSpc>
            </a:pPr>
            <a:r>
              <a:rPr lang="en-US" dirty="0"/>
              <a:t>Similar to the </a:t>
            </a:r>
            <a:r>
              <a:rPr lang="en-US" dirty="0" err="1"/>
              <a:t>TClientDataset</a:t>
            </a:r>
            <a:endParaRPr lang="en-US" dirty="0"/>
          </a:p>
          <a:p>
            <a:pPr>
              <a:lnSpc>
                <a:spcPct val="150000"/>
              </a:lnSpc>
            </a:pPr>
            <a:r>
              <a:rPr lang="en-US" dirty="0"/>
              <a:t>Less about keeping it in RAM</a:t>
            </a:r>
          </a:p>
          <a:p>
            <a:pPr>
              <a:lnSpc>
                <a:spcPct val="150000"/>
              </a:lnSpc>
            </a:pPr>
            <a:r>
              <a:rPr lang="en-US" dirty="0"/>
              <a:t>More NO DBMS Required</a:t>
            </a:r>
          </a:p>
          <a:p>
            <a:pPr>
              <a:lnSpc>
                <a:spcPct val="150000"/>
              </a:lnSpc>
            </a:pPr>
            <a:r>
              <a:rPr lang="en-US" dirty="0"/>
              <a:t>AKA “Disconnected Dataset”</a:t>
            </a:r>
          </a:p>
          <a:p>
            <a:pPr>
              <a:lnSpc>
                <a:spcPct val="150000"/>
              </a:lnSpc>
            </a:pPr>
            <a:endParaRPr lang="en-US" dirty="0"/>
          </a:p>
        </p:txBody>
      </p:sp>
      <p:pic>
        <p:nvPicPr>
          <p:cNvPr id="11" name="Graphic 10" descr="data table">
            <a:extLst>
              <a:ext uri="{FF2B5EF4-FFF2-40B4-BE49-F238E27FC236}">
                <a16:creationId xmlns:a16="http://schemas.microsoft.com/office/drawing/2014/main" id="{2D1967F1-B0A1-BBFB-DF54-6B95C958BF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46398" y="1561561"/>
            <a:ext cx="1980723" cy="2310844"/>
          </a:xfrm>
          <a:prstGeom prst="rect">
            <a:avLst/>
          </a:prstGeom>
        </p:spPr>
      </p:pic>
      <p:pic>
        <p:nvPicPr>
          <p:cNvPr id="5" name="Picture 4" descr="A close-up of a computer memory chip">
            <a:extLst>
              <a:ext uri="{FF2B5EF4-FFF2-40B4-BE49-F238E27FC236}">
                <a16:creationId xmlns:a16="http://schemas.microsoft.com/office/drawing/2014/main" id="{8B492E1A-8086-FB03-63A8-194DD0A74462}"/>
              </a:ext>
            </a:extLst>
          </p:cNvPr>
          <p:cNvPicPr>
            <a:picLocks noChangeAspect="1"/>
          </p:cNvPicPr>
          <p:nvPr/>
        </p:nvPicPr>
        <p:blipFill>
          <a:blip r:embed="rId4"/>
          <a:stretch>
            <a:fillRect/>
          </a:stretch>
        </p:blipFill>
        <p:spPr>
          <a:xfrm>
            <a:off x="4827052" y="1246919"/>
            <a:ext cx="3962400" cy="2971800"/>
          </a:xfrm>
          <a:prstGeom prst="rect">
            <a:avLst/>
          </a:prstGeom>
        </p:spPr>
      </p:pic>
      <p:pic>
        <p:nvPicPr>
          <p:cNvPr id="9" name="Graphic 8">
            <a:extLst>
              <a:ext uri="{FF2B5EF4-FFF2-40B4-BE49-F238E27FC236}">
                <a16:creationId xmlns:a16="http://schemas.microsoft.com/office/drawing/2014/main" id="{6F6C4AB5-AA8A-40BD-0219-7B585DBC770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46398" y="1533343"/>
            <a:ext cx="2337735" cy="2363238"/>
          </a:xfrm>
          <a:prstGeom prst="rect">
            <a:avLst/>
          </a:prstGeom>
        </p:spPr>
      </p:pic>
    </p:spTree>
    <p:extLst>
      <p:ext uri="{BB962C8B-B14F-4D97-AF65-F5344CB8AC3E}">
        <p14:creationId xmlns:p14="http://schemas.microsoft.com/office/powerpoint/2010/main" val="149785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2.5E-6 2.22222E-6 L -0.12778 0.21697 " pathEditMode="relative" rAng="0" ptsTypes="AA">
                                      <p:cBhvr>
                                        <p:cTn id="9" dur="2000" fill="hold"/>
                                        <p:tgtEl>
                                          <p:spTgt spid="9"/>
                                        </p:tgtEl>
                                        <p:attrNameLst>
                                          <p:attrName>ppt_x</p:attrName>
                                          <p:attrName>ppt_y</p:attrName>
                                        </p:attrNameLst>
                                      </p:cBhvr>
                                      <p:rCtr x="-6389" y="10833"/>
                                    </p:animMotion>
                                  </p:childTnLst>
                                </p:cTn>
                              </p:par>
                              <p:par>
                                <p:cTn id="10" presetID="42" presetClass="path" presetSubtype="0" accel="50000" decel="50000" fill="hold" nodeType="withEffect">
                                  <p:stCondLst>
                                    <p:cond delay="0"/>
                                  </p:stCondLst>
                                  <p:childTnLst>
                                    <p:animMotion origin="layout" path="M 5.55556E-7 3.58025E-6 L 0.13212 -0.22068 " pathEditMode="relative" rAng="0" ptsTypes="AA">
                                      <p:cBhvr>
                                        <p:cTn id="11" dur="2000" fill="hold"/>
                                        <p:tgtEl>
                                          <p:spTgt spid="11"/>
                                        </p:tgtEl>
                                        <p:attrNameLst>
                                          <p:attrName>ppt_x</p:attrName>
                                          <p:attrName>ppt_y</p:attrName>
                                        </p:attrNameLst>
                                      </p:cBhvr>
                                      <p:rCtr x="6597" y="-110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D7151FFA-6C8B-EB2E-7F35-ECD45B7C6F6D}"/>
              </a:ext>
            </a:extLst>
          </p:cNvPr>
          <p:cNvSpPr>
            <a:spLocks noGrp="1"/>
          </p:cNvSpPr>
          <p:nvPr>
            <p:ph type="title"/>
          </p:nvPr>
        </p:nvSpPr>
        <p:spPr>
          <a:xfrm>
            <a:off x="472341" y="-47160"/>
            <a:ext cx="7077750" cy="690900"/>
          </a:xfrm>
        </p:spPr>
        <p:txBody>
          <a:bodyPr/>
          <a:lstStyle/>
          <a:p>
            <a:r>
              <a:rPr lang="en-US" dirty="0"/>
              <a:t>Comparing the properties of </a:t>
            </a:r>
            <a:r>
              <a:rPr lang="en-US" dirty="0" err="1"/>
              <a:t>TFDMemTable</a:t>
            </a:r>
            <a:r>
              <a:rPr lang="en-US" dirty="0"/>
              <a:t> to </a:t>
            </a:r>
            <a:r>
              <a:rPr lang="en-US" dirty="0" err="1"/>
              <a:t>TFDTable</a:t>
            </a:r>
            <a:endParaRPr lang="en-US" dirty="0"/>
          </a:p>
        </p:txBody>
      </p:sp>
      <p:sp>
        <p:nvSpPr>
          <p:cNvPr id="9" name="TextBox 8">
            <a:extLst>
              <a:ext uri="{FF2B5EF4-FFF2-40B4-BE49-F238E27FC236}">
                <a16:creationId xmlns:a16="http://schemas.microsoft.com/office/drawing/2014/main" id="{41ADAF25-00D5-4F3F-4017-5A329488B7AF}"/>
              </a:ext>
            </a:extLst>
          </p:cNvPr>
          <p:cNvSpPr txBox="1"/>
          <p:nvPr/>
        </p:nvSpPr>
        <p:spPr>
          <a:xfrm rot="16200000">
            <a:off x="-1485956" y="2187028"/>
            <a:ext cx="3605475" cy="769441"/>
          </a:xfrm>
          <a:prstGeom prst="rect">
            <a:avLst/>
          </a:prstGeom>
          <a:noFill/>
        </p:spPr>
        <p:txBody>
          <a:bodyPr wrap="none" rtlCol="0">
            <a:spAutoFit/>
          </a:bodyPr>
          <a:lstStyle/>
          <a:p>
            <a:pPr algn="ctr"/>
            <a:r>
              <a:rPr lang="en-US" sz="4400" b="1" dirty="0" err="1">
                <a:ln>
                  <a:solidFill>
                    <a:schemeClr val="bg2">
                      <a:lumMod val="20000"/>
                      <a:lumOff val="80000"/>
                    </a:schemeClr>
                  </a:solidFill>
                </a:ln>
                <a:effectLst>
                  <a:glow rad="215900">
                    <a:schemeClr val="bg1">
                      <a:alpha val="78000"/>
                    </a:schemeClr>
                  </a:glow>
                </a:effectLst>
                <a:latin typeface="Consolas" panose="020B0609020204030204" pitchFamily="49" charset="0"/>
              </a:rPr>
              <a:t>TFDMemTable</a:t>
            </a:r>
            <a:endParaRPr lang="en-US" sz="4400" b="1" dirty="0">
              <a:ln>
                <a:solidFill>
                  <a:schemeClr val="bg2">
                    <a:lumMod val="20000"/>
                    <a:lumOff val="80000"/>
                  </a:schemeClr>
                </a:solidFill>
              </a:ln>
              <a:effectLst>
                <a:glow rad="215900">
                  <a:schemeClr val="bg1">
                    <a:alpha val="78000"/>
                  </a:schemeClr>
                </a:glow>
              </a:effectLst>
              <a:latin typeface="Consolas" panose="020B0609020204030204" pitchFamily="49" charset="0"/>
            </a:endParaRPr>
          </a:p>
        </p:txBody>
      </p:sp>
      <p:sp>
        <p:nvSpPr>
          <p:cNvPr id="10" name="TextBox 9">
            <a:extLst>
              <a:ext uri="{FF2B5EF4-FFF2-40B4-BE49-F238E27FC236}">
                <a16:creationId xmlns:a16="http://schemas.microsoft.com/office/drawing/2014/main" id="{9BC1C1BD-F069-C30C-9920-662CB45CAEB8}"/>
              </a:ext>
            </a:extLst>
          </p:cNvPr>
          <p:cNvSpPr txBox="1"/>
          <p:nvPr/>
        </p:nvSpPr>
        <p:spPr>
          <a:xfrm rot="5400000">
            <a:off x="7518665" y="2187029"/>
            <a:ext cx="2672527" cy="769441"/>
          </a:xfrm>
          <a:prstGeom prst="rect">
            <a:avLst/>
          </a:prstGeom>
          <a:noFill/>
        </p:spPr>
        <p:txBody>
          <a:bodyPr wrap="none" rtlCol="0">
            <a:spAutoFit/>
          </a:bodyPr>
          <a:lstStyle/>
          <a:p>
            <a:pPr algn="ctr"/>
            <a:r>
              <a:rPr lang="en-US" sz="4400" b="1" dirty="0" err="1">
                <a:ln>
                  <a:solidFill>
                    <a:schemeClr val="bg2">
                      <a:lumMod val="20000"/>
                      <a:lumOff val="80000"/>
                    </a:schemeClr>
                  </a:solidFill>
                </a:ln>
                <a:effectLst>
                  <a:glow rad="215900">
                    <a:schemeClr val="bg1">
                      <a:alpha val="78000"/>
                    </a:schemeClr>
                  </a:glow>
                </a:effectLst>
                <a:latin typeface="Consolas" panose="020B0609020204030204" pitchFamily="49" charset="0"/>
              </a:rPr>
              <a:t>TFDTable</a:t>
            </a:r>
            <a:endParaRPr lang="en-US" sz="4400" b="1" dirty="0">
              <a:ln>
                <a:solidFill>
                  <a:schemeClr val="bg2">
                    <a:lumMod val="20000"/>
                    <a:lumOff val="80000"/>
                  </a:schemeClr>
                </a:solidFill>
              </a:ln>
              <a:effectLst>
                <a:glow rad="215900">
                  <a:schemeClr val="bg1">
                    <a:alpha val="78000"/>
                  </a:schemeClr>
                </a:glow>
              </a:effectLst>
              <a:latin typeface="Consolas" panose="020B0609020204030204" pitchFamily="49" charset="0"/>
            </a:endParaRPr>
          </a:p>
        </p:txBody>
      </p:sp>
      <p:pic>
        <p:nvPicPr>
          <p:cNvPr id="5" name="Picture 4" descr="The TFDMemTable properties does not include Connection or ConnectionName as opposed to TFDTable which does">
            <a:extLst>
              <a:ext uri="{FF2B5EF4-FFF2-40B4-BE49-F238E27FC236}">
                <a16:creationId xmlns:a16="http://schemas.microsoft.com/office/drawing/2014/main" id="{14D15B90-E8CF-D780-8566-38E66DA30840}"/>
              </a:ext>
            </a:extLst>
          </p:cNvPr>
          <p:cNvPicPr>
            <a:picLocks noChangeAspect="1"/>
          </p:cNvPicPr>
          <p:nvPr/>
        </p:nvPicPr>
        <p:blipFill>
          <a:blip r:embed="rId2"/>
          <a:stretch>
            <a:fillRect/>
          </a:stretch>
        </p:blipFill>
        <p:spPr>
          <a:xfrm>
            <a:off x="587705" y="57763"/>
            <a:ext cx="3927169" cy="8698104"/>
          </a:xfrm>
          <a:prstGeom prst="rect">
            <a:avLst/>
          </a:prstGeom>
          <a:ln>
            <a:solidFill>
              <a:schemeClr val="tx2">
                <a:lumMod val="50000"/>
              </a:schemeClr>
            </a:solidFill>
          </a:ln>
        </p:spPr>
      </p:pic>
      <p:grpSp>
        <p:nvGrpSpPr>
          <p:cNvPr id="12" name="Group 11">
            <a:extLst>
              <a:ext uri="{FF2B5EF4-FFF2-40B4-BE49-F238E27FC236}">
                <a16:creationId xmlns:a16="http://schemas.microsoft.com/office/drawing/2014/main" id="{A4D1CCCE-89AA-CB3D-C4FD-40BC9CA37477}"/>
              </a:ext>
              <a:ext uri="{C183D7F6-B498-43B3-948B-1728B52AA6E4}">
                <adec:decorative xmlns:adec="http://schemas.microsoft.com/office/drawing/2017/decorative" val="1"/>
              </a:ext>
            </a:extLst>
          </p:cNvPr>
          <p:cNvGrpSpPr/>
          <p:nvPr/>
        </p:nvGrpSpPr>
        <p:grpSpPr>
          <a:xfrm>
            <a:off x="4627899" y="57763"/>
            <a:ext cx="3928396" cy="9169731"/>
            <a:chOff x="4627899" y="57763"/>
            <a:chExt cx="3928396" cy="9169731"/>
          </a:xfrm>
        </p:grpSpPr>
        <p:pic>
          <p:nvPicPr>
            <p:cNvPr id="8" name="Picture 7" descr="While TFDTable does include connection and connection name properties">
              <a:extLst>
                <a:ext uri="{FF2B5EF4-FFF2-40B4-BE49-F238E27FC236}">
                  <a16:creationId xmlns:a16="http://schemas.microsoft.com/office/drawing/2014/main" id="{482493C8-46AE-C1E0-168C-83544DC5DB06}"/>
                </a:ext>
              </a:extLst>
            </p:cNvPr>
            <p:cNvPicPr>
              <a:picLocks noChangeAspect="1"/>
            </p:cNvPicPr>
            <p:nvPr/>
          </p:nvPicPr>
          <p:blipFill>
            <a:blip r:embed="rId3"/>
            <a:stretch>
              <a:fillRect/>
            </a:stretch>
          </p:blipFill>
          <p:spPr>
            <a:xfrm>
              <a:off x="4627899" y="57763"/>
              <a:ext cx="3928396" cy="9169731"/>
            </a:xfrm>
            <a:prstGeom prst="rect">
              <a:avLst/>
            </a:prstGeom>
            <a:ln>
              <a:solidFill>
                <a:schemeClr val="tx2">
                  <a:lumMod val="50000"/>
                </a:schemeClr>
              </a:solidFill>
            </a:ln>
          </p:spPr>
        </p:pic>
        <p:sp>
          <p:nvSpPr>
            <p:cNvPr id="11" name="Rectangle 10">
              <a:extLst>
                <a:ext uri="{FF2B5EF4-FFF2-40B4-BE49-F238E27FC236}">
                  <a16:creationId xmlns:a16="http://schemas.microsoft.com/office/drawing/2014/main" id="{BF48C02E-C1A5-C9F8-074B-9B4029A2DA3F}"/>
                </a:ext>
              </a:extLst>
            </p:cNvPr>
            <p:cNvSpPr/>
            <p:nvPr/>
          </p:nvSpPr>
          <p:spPr>
            <a:xfrm>
              <a:off x="4830679" y="2707104"/>
              <a:ext cx="1149016" cy="4391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28575">
                  <a:solidFill>
                    <a:schemeClr val="tx1"/>
                  </a:solidFill>
                </a:ln>
              </a:endParaRPr>
            </a:p>
          </p:txBody>
        </p:sp>
      </p:grpSp>
    </p:spTree>
    <p:extLst>
      <p:ext uri="{BB962C8B-B14F-4D97-AF65-F5344CB8AC3E}">
        <p14:creationId xmlns:p14="http://schemas.microsoft.com/office/powerpoint/2010/main" val="1055703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28A85544-4E4D-79EF-22EC-40F52A097A08}"/>
              </a:ext>
            </a:extLst>
          </p:cNvPr>
          <p:cNvSpPr txBox="1">
            <a:spLocks noGrp="1"/>
          </p:cNvSpPr>
          <p:nvPr>
            <p:ph type="title" idx="4294967295"/>
          </p:nvPr>
        </p:nvSpPr>
        <p:spPr>
          <a:xfrm>
            <a:off x="694843" y="1117820"/>
            <a:ext cx="2665706" cy="116615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err="1">
                <a:ln>
                  <a:noFill/>
                </a:ln>
                <a:solidFill>
                  <a:srgbClr val="000000"/>
                </a:solidFill>
                <a:effectLst/>
                <a:uLnTx/>
                <a:uFillTx/>
                <a:latin typeface="Arial"/>
                <a:ea typeface="Arial"/>
                <a:cs typeface="Arial"/>
                <a:sym typeface="Arial"/>
              </a:rPr>
              <a:t>TFDMemTable</a:t>
            </a: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 descends directly from </a:t>
            </a:r>
            <a:r>
              <a:rPr kumimoji="0" lang="en-US" sz="1200" b="1" i="0" u="none" strike="noStrike" kern="0" cap="none" spc="0" normalizeH="0" baseline="0" noProof="0" dirty="0" err="1">
                <a:ln>
                  <a:noFill/>
                </a:ln>
                <a:solidFill>
                  <a:srgbClr val="000000"/>
                </a:solidFill>
                <a:effectLst/>
                <a:uLnTx/>
                <a:uFillTx/>
                <a:latin typeface="Arial"/>
                <a:ea typeface="Arial"/>
                <a:cs typeface="Arial"/>
                <a:sym typeface="Arial"/>
              </a:rPr>
              <a:t>TFDAdaptedDataSet</a:t>
            </a: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 while </a:t>
            </a:r>
            <a:r>
              <a:rPr kumimoji="0" lang="en-US" sz="1200" b="1" i="0" u="none" strike="noStrike" kern="0" cap="none" spc="0" normalizeH="0" baseline="0" noProof="0" dirty="0" err="1">
                <a:ln>
                  <a:noFill/>
                </a:ln>
                <a:solidFill>
                  <a:srgbClr val="000000"/>
                </a:solidFill>
                <a:effectLst/>
                <a:uLnTx/>
                <a:uFillTx/>
                <a:latin typeface="Arial"/>
                <a:ea typeface="Arial"/>
                <a:cs typeface="Arial"/>
                <a:sym typeface="Arial"/>
              </a:rPr>
              <a:t>TFDQuery</a:t>
            </a: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 and </a:t>
            </a:r>
            <a:r>
              <a:rPr kumimoji="0" lang="en-US" sz="1200" b="1" i="0" u="none" strike="noStrike" kern="0" cap="none" spc="0" normalizeH="0" baseline="0" noProof="0" dirty="0" err="1">
                <a:ln>
                  <a:noFill/>
                </a:ln>
                <a:solidFill>
                  <a:srgbClr val="000000"/>
                </a:solidFill>
                <a:effectLst/>
                <a:uLnTx/>
                <a:uFillTx/>
                <a:latin typeface="Arial"/>
                <a:ea typeface="Arial"/>
                <a:cs typeface="Arial"/>
                <a:sym typeface="Arial"/>
              </a:rPr>
              <a:t>TFDTable</a:t>
            </a: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 descend from </a:t>
            </a:r>
            <a:r>
              <a:rPr kumimoji="0" lang="en-US" sz="1200" b="0" i="0" u="none" strike="noStrike" kern="0" cap="none" spc="0" normalizeH="0" baseline="0" noProof="0" dirty="0" err="1">
                <a:ln>
                  <a:noFill/>
                </a:ln>
                <a:solidFill>
                  <a:srgbClr val="000000"/>
                </a:solidFill>
                <a:effectLst/>
                <a:uLnTx/>
                <a:uFillTx/>
                <a:latin typeface="Arial"/>
                <a:ea typeface="Arial"/>
                <a:cs typeface="Arial"/>
                <a:sym typeface="Arial"/>
              </a:rPr>
              <a:t>TFD</a:t>
            </a:r>
            <a:r>
              <a:rPr kumimoji="0" lang="en-US" sz="1200" b="1" i="0" u="none" strike="noStrike" kern="0" cap="none" spc="0" normalizeH="0" baseline="0" noProof="0" dirty="0" err="1">
                <a:ln>
                  <a:noFill/>
                </a:ln>
                <a:solidFill>
                  <a:srgbClr val="000000"/>
                </a:solidFill>
                <a:effectLst/>
                <a:uLnTx/>
                <a:uFillTx/>
                <a:latin typeface="Arial"/>
                <a:ea typeface="Arial"/>
                <a:cs typeface="Arial"/>
                <a:sym typeface="Arial"/>
              </a:rPr>
              <a:t>RDBMS</a:t>
            </a:r>
            <a:r>
              <a:rPr kumimoji="0" lang="en-US" sz="1200" b="0" i="0" u="none" strike="noStrike" kern="0" cap="none" spc="0" normalizeH="0" baseline="0" noProof="0" dirty="0" err="1">
                <a:ln>
                  <a:noFill/>
                </a:ln>
                <a:solidFill>
                  <a:srgbClr val="000000"/>
                </a:solidFill>
                <a:effectLst/>
                <a:uLnTx/>
                <a:uFillTx/>
                <a:latin typeface="Arial"/>
                <a:ea typeface="Arial"/>
                <a:cs typeface="Arial"/>
                <a:sym typeface="Arial"/>
              </a:rPr>
              <a:t>DataSet</a:t>
            </a: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a:t>
            </a:r>
          </a:p>
        </p:txBody>
      </p:sp>
      <p:grpSp>
        <p:nvGrpSpPr>
          <p:cNvPr id="63" name="Group 62" descr="Class hierarchy for TFDMemTable vs TFDQuery and TFDTable">
            <a:extLst>
              <a:ext uri="{FF2B5EF4-FFF2-40B4-BE49-F238E27FC236}">
                <a16:creationId xmlns:a16="http://schemas.microsoft.com/office/drawing/2014/main" id="{6EE0C0C1-A518-C42D-67DB-741E25C5DC9B}"/>
              </a:ext>
            </a:extLst>
          </p:cNvPr>
          <p:cNvGrpSpPr/>
          <p:nvPr/>
        </p:nvGrpSpPr>
        <p:grpSpPr>
          <a:xfrm>
            <a:off x="937648" y="408887"/>
            <a:ext cx="7268704" cy="3982177"/>
            <a:chOff x="937648" y="408887"/>
            <a:chExt cx="7268704" cy="3982177"/>
          </a:xfrm>
        </p:grpSpPr>
        <p:cxnSp>
          <p:nvCxnSpPr>
            <p:cNvPr id="13" name="Straight Arrow Connector 12">
              <a:extLst>
                <a:ext uri="{FF2B5EF4-FFF2-40B4-BE49-F238E27FC236}">
                  <a16:creationId xmlns:a16="http://schemas.microsoft.com/office/drawing/2014/main" id="{7DD5620A-9A51-5ADF-21A5-56DC6AF45D61}"/>
                </a:ext>
              </a:extLst>
            </p:cNvPr>
            <p:cNvCxnSpPr>
              <a:stCxn id="3" idx="2"/>
              <a:endCxn id="6" idx="0"/>
            </p:cNvCxnSpPr>
            <p:nvPr/>
          </p:nvCxnSpPr>
          <p:spPr>
            <a:xfrm>
              <a:off x="4572000" y="2276077"/>
              <a:ext cx="0" cy="247795"/>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08C7BF4-BA6B-3DBF-B13C-B531DD7C8063}"/>
                </a:ext>
              </a:extLst>
            </p:cNvPr>
            <p:cNvCxnSpPr>
              <a:cxnSpLocks/>
              <a:stCxn id="6" idx="2"/>
              <a:endCxn id="7" idx="0"/>
            </p:cNvCxnSpPr>
            <p:nvPr/>
          </p:nvCxnSpPr>
          <p:spPr>
            <a:xfrm>
              <a:off x="4572000" y="2981072"/>
              <a:ext cx="0" cy="247795"/>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68B6A41-1D8E-C63B-74E6-4318AFD08C6F}"/>
                </a:ext>
              </a:extLst>
            </p:cNvPr>
            <p:cNvCxnSpPr>
              <a:cxnSpLocks/>
              <a:stCxn id="7" idx="2"/>
              <a:endCxn id="8" idx="0"/>
            </p:cNvCxnSpPr>
            <p:nvPr/>
          </p:nvCxnSpPr>
          <p:spPr>
            <a:xfrm>
              <a:off x="4572000" y="3686067"/>
              <a:ext cx="0" cy="247797"/>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E85F6D1-B0F1-E20A-CD5F-9D455F9ABFCA}"/>
                </a:ext>
              </a:extLst>
            </p:cNvPr>
            <p:cNvCxnSpPr>
              <a:cxnSpLocks/>
              <a:stCxn id="7" idx="1"/>
              <a:endCxn id="9" idx="0"/>
            </p:cNvCxnSpPr>
            <p:nvPr/>
          </p:nvCxnSpPr>
          <p:spPr>
            <a:xfrm rot="10800000" flipV="1">
              <a:off x="1852048" y="3457466"/>
              <a:ext cx="1805552" cy="476397"/>
            </a:xfrm>
            <a:prstGeom prst="bentConnector2">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7">
              <a:extLst>
                <a:ext uri="{FF2B5EF4-FFF2-40B4-BE49-F238E27FC236}">
                  <a16:creationId xmlns:a16="http://schemas.microsoft.com/office/drawing/2014/main" id="{B07BFC18-672A-FD2A-4B17-D8ADDC6B3889}"/>
                </a:ext>
              </a:extLst>
            </p:cNvPr>
            <p:cNvCxnSpPr>
              <a:cxnSpLocks/>
              <a:stCxn id="3" idx="3"/>
              <a:endCxn id="4" idx="0"/>
            </p:cNvCxnSpPr>
            <p:nvPr/>
          </p:nvCxnSpPr>
          <p:spPr>
            <a:xfrm>
              <a:off x="5486400" y="2047477"/>
              <a:ext cx="1805552" cy="1181389"/>
            </a:xfrm>
            <a:prstGeom prst="bentConnector2">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3B1E8C-FA44-43E2-3218-E394667C6210}"/>
                </a:ext>
              </a:extLst>
            </p:cNvPr>
            <p:cNvCxnSpPr>
              <a:cxnSpLocks/>
              <a:stCxn id="4" idx="2"/>
              <a:endCxn id="5" idx="0"/>
            </p:cNvCxnSpPr>
            <p:nvPr/>
          </p:nvCxnSpPr>
          <p:spPr>
            <a:xfrm>
              <a:off x="7291952" y="3686066"/>
              <a:ext cx="0" cy="194322"/>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60567AF-1577-38A2-C32F-B95E8FC4C816}"/>
                </a:ext>
              </a:extLst>
            </p:cNvPr>
            <p:cNvSpPr/>
            <p:nvPr/>
          </p:nvSpPr>
          <p:spPr>
            <a:xfrm>
              <a:off x="3657600" y="1818877"/>
              <a:ext cx="1828800" cy="457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t>TFDAdaptedDataSet</a:t>
              </a:r>
              <a:endParaRPr lang="en-US" sz="1100" b="1" dirty="0"/>
            </a:p>
          </p:txBody>
        </p:sp>
        <p:sp>
          <p:nvSpPr>
            <p:cNvPr id="4" name="Rectangle: Rounded Corners 3">
              <a:extLst>
                <a:ext uri="{FF2B5EF4-FFF2-40B4-BE49-F238E27FC236}">
                  <a16:creationId xmlns:a16="http://schemas.microsoft.com/office/drawing/2014/main" id="{1B071E99-CF07-2209-243F-757591616472}"/>
                </a:ext>
              </a:extLst>
            </p:cNvPr>
            <p:cNvSpPr/>
            <p:nvPr/>
          </p:nvSpPr>
          <p:spPr>
            <a:xfrm>
              <a:off x="6377552" y="3228866"/>
              <a:ext cx="1828800" cy="45720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t>TFDCustom</a:t>
              </a:r>
              <a:r>
                <a:rPr lang="en-US" sz="1100" b="1" dirty="0" err="1"/>
                <a:t>MemTable</a:t>
              </a:r>
              <a:endParaRPr lang="en-US" sz="1100" b="1" dirty="0"/>
            </a:p>
          </p:txBody>
        </p:sp>
        <p:sp>
          <p:nvSpPr>
            <p:cNvPr id="5" name="Rectangle: Rounded Corners 4">
              <a:extLst>
                <a:ext uri="{FF2B5EF4-FFF2-40B4-BE49-F238E27FC236}">
                  <a16:creationId xmlns:a16="http://schemas.microsoft.com/office/drawing/2014/main" id="{BCD4AFAC-1317-0FE5-553D-484CD0054179}"/>
                </a:ext>
              </a:extLst>
            </p:cNvPr>
            <p:cNvSpPr/>
            <p:nvPr/>
          </p:nvSpPr>
          <p:spPr>
            <a:xfrm>
              <a:off x="6377552" y="3880388"/>
              <a:ext cx="1828800" cy="45720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t>TFDMemTable</a:t>
              </a:r>
              <a:endParaRPr lang="en-US" sz="1100" b="1" dirty="0"/>
            </a:p>
          </p:txBody>
        </p:sp>
        <p:sp>
          <p:nvSpPr>
            <p:cNvPr id="6" name="Rectangle: Rounded Corners 5">
              <a:extLst>
                <a:ext uri="{FF2B5EF4-FFF2-40B4-BE49-F238E27FC236}">
                  <a16:creationId xmlns:a16="http://schemas.microsoft.com/office/drawing/2014/main" id="{D40BFE47-B050-D86D-E547-1C555DFB72EF}"/>
                </a:ext>
              </a:extLst>
            </p:cNvPr>
            <p:cNvSpPr/>
            <p:nvPr/>
          </p:nvSpPr>
          <p:spPr>
            <a:xfrm>
              <a:off x="3657600" y="2523872"/>
              <a:ext cx="1828800" cy="457200"/>
            </a:xfrm>
            <a:prstGeom prst="roundRect">
              <a:avLst/>
            </a:prstGeom>
            <a:solidFill>
              <a:srgbClr val="C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t>TFD</a:t>
              </a:r>
              <a:r>
                <a:rPr lang="en-US" sz="1100" b="1" dirty="0" err="1"/>
                <a:t>Rdbms</a:t>
              </a:r>
              <a:r>
                <a:rPr lang="en-US" sz="1100" dirty="0" err="1"/>
                <a:t>DataSet</a:t>
              </a:r>
              <a:endParaRPr lang="en-US" sz="1100" dirty="0"/>
            </a:p>
          </p:txBody>
        </p:sp>
        <p:sp>
          <p:nvSpPr>
            <p:cNvPr id="7" name="Rectangle: Rounded Corners 6">
              <a:extLst>
                <a:ext uri="{FF2B5EF4-FFF2-40B4-BE49-F238E27FC236}">
                  <a16:creationId xmlns:a16="http://schemas.microsoft.com/office/drawing/2014/main" id="{9B711E46-0C6D-1B07-7996-ED77BAF70D6D}"/>
                </a:ext>
              </a:extLst>
            </p:cNvPr>
            <p:cNvSpPr/>
            <p:nvPr/>
          </p:nvSpPr>
          <p:spPr>
            <a:xfrm>
              <a:off x="3657600" y="3228867"/>
              <a:ext cx="1828800" cy="457200"/>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t>TFDCustom</a:t>
              </a:r>
              <a:r>
                <a:rPr lang="en-US" sz="1100" b="1" dirty="0" err="1"/>
                <a:t>Query</a:t>
              </a:r>
              <a:endParaRPr lang="en-US" sz="1100" b="1" dirty="0"/>
            </a:p>
          </p:txBody>
        </p:sp>
        <p:sp>
          <p:nvSpPr>
            <p:cNvPr id="8" name="Rectangle: Rounded Corners 7">
              <a:extLst>
                <a:ext uri="{FF2B5EF4-FFF2-40B4-BE49-F238E27FC236}">
                  <a16:creationId xmlns:a16="http://schemas.microsoft.com/office/drawing/2014/main" id="{D1F99BF2-6253-2B55-7DAF-432637470E33}"/>
                </a:ext>
              </a:extLst>
            </p:cNvPr>
            <p:cNvSpPr/>
            <p:nvPr/>
          </p:nvSpPr>
          <p:spPr>
            <a:xfrm>
              <a:off x="3657600" y="3933864"/>
              <a:ext cx="1828800" cy="457200"/>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t>TFDQuery</a:t>
              </a:r>
              <a:endParaRPr lang="en-US" sz="1100" b="1" dirty="0"/>
            </a:p>
          </p:txBody>
        </p:sp>
        <p:sp>
          <p:nvSpPr>
            <p:cNvPr id="9" name="Rectangle: Rounded Corners 8">
              <a:extLst>
                <a:ext uri="{FF2B5EF4-FFF2-40B4-BE49-F238E27FC236}">
                  <a16:creationId xmlns:a16="http://schemas.microsoft.com/office/drawing/2014/main" id="{A9B7320A-AB8D-771A-24A6-50DF0EB51933}"/>
                </a:ext>
              </a:extLst>
            </p:cNvPr>
            <p:cNvSpPr/>
            <p:nvPr/>
          </p:nvSpPr>
          <p:spPr>
            <a:xfrm>
              <a:off x="937648" y="3933864"/>
              <a:ext cx="1828800" cy="457200"/>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err="1"/>
                <a:t>TFDTable</a:t>
              </a:r>
              <a:endParaRPr lang="en-US" sz="1100" b="1" dirty="0"/>
            </a:p>
          </p:txBody>
        </p:sp>
        <p:sp>
          <p:nvSpPr>
            <p:cNvPr id="32" name="Rectangle: Rounded Corners 31">
              <a:extLst>
                <a:ext uri="{FF2B5EF4-FFF2-40B4-BE49-F238E27FC236}">
                  <a16:creationId xmlns:a16="http://schemas.microsoft.com/office/drawing/2014/main" id="{9E55C245-6B6E-83E2-EE88-44A878BAB4C1}"/>
                </a:ext>
              </a:extLst>
            </p:cNvPr>
            <p:cNvSpPr/>
            <p:nvPr/>
          </p:nvSpPr>
          <p:spPr>
            <a:xfrm>
              <a:off x="3657600" y="1113882"/>
              <a:ext cx="1828800" cy="457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err="1"/>
                <a:t>TFDDataSet</a:t>
              </a:r>
              <a:endParaRPr lang="en-US" sz="1400" b="1" dirty="0"/>
            </a:p>
          </p:txBody>
        </p:sp>
        <p:cxnSp>
          <p:nvCxnSpPr>
            <p:cNvPr id="40" name="Straight Arrow Connector 39">
              <a:extLst>
                <a:ext uri="{FF2B5EF4-FFF2-40B4-BE49-F238E27FC236}">
                  <a16:creationId xmlns:a16="http://schemas.microsoft.com/office/drawing/2014/main" id="{65672E19-931C-FC5B-1471-F578AD0360E3}"/>
                </a:ext>
              </a:extLst>
            </p:cNvPr>
            <p:cNvCxnSpPr>
              <a:cxnSpLocks/>
              <a:stCxn id="32" idx="2"/>
              <a:endCxn id="3" idx="0"/>
            </p:cNvCxnSpPr>
            <p:nvPr/>
          </p:nvCxnSpPr>
          <p:spPr>
            <a:xfrm>
              <a:off x="4572000" y="1571082"/>
              <a:ext cx="0" cy="247795"/>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736AC6B4-7B44-D05D-3D48-C99CC0F05535}"/>
                </a:ext>
              </a:extLst>
            </p:cNvPr>
            <p:cNvSpPr/>
            <p:nvPr/>
          </p:nvSpPr>
          <p:spPr>
            <a:xfrm>
              <a:off x="3657600" y="408887"/>
              <a:ext cx="1828800" cy="45720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1"/>
                  </a:solidFill>
                </a:rPr>
                <a:t>TDataSet</a:t>
              </a:r>
              <a:endParaRPr lang="en-US" sz="1600" b="1" dirty="0">
                <a:solidFill>
                  <a:schemeClr val="bg1"/>
                </a:solidFill>
              </a:endParaRPr>
            </a:p>
          </p:txBody>
        </p:sp>
        <p:cxnSp>
          <p:nvCxnSpPr>
            <p:cNvPr id="46" name="Straight Arrow Connector 45">
              <a:extLst>
                <a:ext uri="{FF2B5EF4-FFF2-40B4-BE49-F238E27FC236}">
                  <a16:creationId xmlns:a16="http://schemas.microsoft.com/office/drawing/2014/main" id="{E90AAC1F-2018-0447-453B-F3754B9DCCF7}"/>
                </a:ext>
              </a:extLst>
            </p:cNvPr>
            <p:cNvCxnSpPr>
              <a:cxnSpLocks/>
              <a:stCxn id="45" idx="2"/>
              <a:endCxn id="32" idx="0"/>
            </p:cNvCxnSpPr>
            <p:nvPr/>
          </p:nvCxnSpPr>
          <p:spPr>
            <a:xfrm>
              <a:off x="4572000" y="866087"/>
              <a:ext cx="0" cy="247795"/>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6227923"/>
      </p:ext>
    </p:extLst>
  </p:cSld>
  <p:clrMapOvr>
    <a:masterClrMapping/>
  </p:clrMapOvr>
</p:sld>
</file>

<file path=ppt/theme/theme1.xml><?xml version="1.0" encoding="utf-8"?>
<a:theme xmlns:a="http://schemas.openxmlformats.org/drawingml/2006/main" name="Blank">
  <a:themeElements>
    <a:clrScheme name="Custom 3">
      <a:dk1>
        <a:srgbClr val="716558"/>
      </a:dk1>
      <a:lt1>
        <a:srgbClr val="FFFFFF"/>
      </a:lt1>
      <a:dk2>
        <a:srgbClr val="A7A7A7"/>
      </a:dk2>
      <a:lt2>
        <a:srgbClr val="535353"/>
      </a:lt2>
      <a:accent1>
        <a:srgbClr val="8CC63E"/>
      </a:accent1>
      <a:accent2>
        <a:srgbClr val="00A5DB"/>
      </a:accent2>
      <a:accent3>
        <a:srgbClr val="F5851F"/>
      </a:accent3>
      <a:accent4>
        <a:srgbClr val="006089"/>
      </a:accent4>
      <a:accent5>
        <a:srgbClr val="9BD5E5"/>
      </a:accent5>
      <a:accent6>
        <a:srgbClr val="FFC519"/>
      </a:accent6>
      <a:hlink>
        <a:srgbClr val="0000F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1493</TotalTime>
  <Words>894</Words>
  <Application>Microsoft Office PowerPoint</Application>
  <PresentationFormat>On-screen Show (16:9)</PresentationFormat>
  <Paragraphs>136</Paragraphs>
  <Slides>23</Slides>
  <Notes>11</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Archivo Black</vt:lpstr>
      <vt:lpstr>Archivo</vt:lpstr>
      <vt:lpstr>Consolas</vt:lpstr>
      <vt:lpstr>Courier New</vt:lpstr>
      <vt:lpstr>Arial</vt:lpstr>
      <vt:lpstr>Calibri</vt:lpstr>
      <vt:lpstr>Aptos</vt:lpstr>
      <vt:lpstr>Roboto Light</vt:lpstr>
      <vt:lpstr>Roboto</vt:lpstr>
      <vt:lpstr>Blank</vt:lpstr>
      <vt:lpstr>PowerPoint Presentation</vt:lpstr>
      <vt:lpstr>FireDAC Secret Weapons</vt:lpstr>
      <vt:lpstr>Jim McKeeth</vt:lpstr>
      <vt:lpstr>INTERFACE</vt:lpstr>
      <vt:lpstr>FireDAC: Your Ultimate Dataset Secret Weapon Elevate your data manipulation skills with FireDAC in this advanced session. Learn how to import, export, and migrate data efficiently in batches. Discover the power of executing SQL across diverse data sources, including joining tables from different databases. Explore techniques for working with NoSQL databases and even managing data without a database using in-memory datasets. This session will equip you with the tools to handle complex data scenarios with ease and precision.</vt:lpstr>
      <vt:lpstr>IMPLEMENTATION</vt:lpstr>
      <vt:lpstr>TFDMemTable</vt:lpstr>
      <vt:lpstr>Comparing the properties of TFDMemTable to TFDTable</vt:lpstr>
      <vt:lpstr>TFDMemTable descends directly from TFDAdaptedDataSet, while TFDQuery and TFDTable descend from TFDRDBMSDataSet.</vt:lpstr>
      <vt:lpstr>Creating TFDMemTable Dataset</vt:lpstr>
      <vt:lpstr>TFDMemTable Storage Components</vt:lpstr>
      <vt:lpstr>TFDTableAdapter – Connecting the TFDMemTable</vt:lpstr>
      <vt:lpstr>TFDMemTable Links</vt:lpstr>
      <vt:lpstr>Demonstrations</vt:lpstr>
      <vt:lpstr>TFDLocalSQL</vt:lpstr>
      <vt:lpstr>TFDBatchMove</vt:lpstr>
      <vt:lpstr>NoSQL and MongoDB</vt:lpstr>
      <vt:lpstr>New FireDAC Security &amp; Safety</vt:lpstr>
      <vt:lpstr>FireDAC Security Options</vt:lpstr>
      <vt:lpstr>FINALIZATION</vt:lpstr>
      <vt:lpstr>Delphi in Depth: FireDAC</vt:lpstr>
      <vt:lpstr>END.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Jim McKeeth</dc:creator>
  <cp:lastModifiedBy>Jim McKeeth</cp:lastModifiedBy>
  <cp:revision>4</cp:revision>
  <dcterms:modified xsi:type="dcterms:W3CDTF">2024-08-13T19:48:18Z</dcterms:modified>
</cp:coreProperties>
</file>